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70"/>
  </p:notesMasterIdLst>
  <p:handoutMasterIdLst>
    <p:handoutMasterId r:id="rId71"/>
  </p:handoutMasterIdLst>
  <p:sldIdLst>
    <p:sldId id="346" r:id="rId2"/>
    <p:sldId id="486" r:id="rId3"/>
    <p:sldId id="487" r:id="rId4"/>
    <p:sldId id="470" r:id="rId5"/>
    <p:sldId id="468" r:id="rId6"/>
    <p:sldId id="471" r:id="rId7"/>
    <p:sldId id="481" r:id="rId8"/>
    <p:sldId id="473" r:id="rId9"/>
    <p:sldId id="475" r:id="rId10"/>
    <p:sldId id="474" r:id="rId11"/>
    <p:sldId id="476" r:id="rId12"/>
    <p:sldId id="478" r:id="rId13"/>
    <p:sldId id="479" r:id="rId14"/>
    <p:sldId id="480" r:id="rId15"/>
    <p:sldId id="489" r:id="rId16"/>
    <p:sldId id="414" r:id="rId17"/>
    <p:sldId id="415" r:id="rId18"/>
    <p:sldId id="416" r:id="rId19"/>
    <p:sldId id="417" r:id="rId20"/>
    <p:sldId id="418" r:id="rId21"/>
    <p:sldId id="460" r:id="rId22"/>
    <p:sldId id="461" r:id="rId23"/>
    <p:sldId id="421" r:id="rId24"/>
    <p:sldId id="422" r:id="rId25"/>
    <p:sldId id="465" r:id="rId26"/>
    <p:sldId id="482" r:id="rId27"/>
    <p:sldId id="424" r:id="rId28"/>
    <p:sldId id="462" r:id="rId29"/>
    <p:sldId id="426" r:id="rId30"/>
    <p:sldId id="427" r:id="rId31"/>
    <p:sldId id="428" r:id="rId32"/>
    <p:sldId id="429" r:id="rId33"/>
    <p:sldId id="430" r:id="rId34"/>
    <p:sldId id="431" r:id="rId35"/>
    <p:sldId id="432" r:id="rId36"/>
    <p:sldId id="433" r:id="rId37"/>
    <p:sldId id="434" r:id="rId38"/>
    <p:sldId id="435" r:id="rId39"/>
    <p:sldId id="436" r:id="rId40"/>
    <p:sldId id="437" r:id="rId41"/>
    <p:sldId id="441" r:id="rId42"/>
    <p:sldId id="443" r:id="rId43"/>
    <p:sldId id="463" r:id="rId44"/>
    <p:sldId id="483" r:id="rId45"/>
    <p:sldId id="445" r:id="rId46"/>
    <p:sldId id="446" r:id="rId47"/>
    <p:sldId id="447" r:id="rId48"/>
    <p:sldId id="448" r:id="rId49"/>
    <p:sldId id="450" r:id="rId50"/>
    <p:sldId id="451" r:id="rId51"/>
    <p:sldId id="464" r:id="rId52"/>
    <p:sldId id="452" r:id="rId53"/>
    <p:sldId id="453" r:id="rId54"/>
    <p:sldId id="484" r:id="rId55"/>
    <p:sldId id="490" r:id="rId56"/>
    <p:sldId id="502" r:id="rId57"/>
    <p:sldId id="491" r:id="rId58"/>
    <p:sldId id="492" r:id="rId59"/>
    <p:sldId id="493" r:id="rId60"/>
    <p:sldId id="494" r:id="rId61"/>
    <p:sldId id="495" r:id="rId62"/>
    <p:sldId id="496" r:id="rId63"/>
    <p:sldId id="497" r:id="rId64"/>
    <p:sldId id="498" r:id="rId65"/>
    <p:sldId id="499" r:id="rId66"/>
    <p:sldId id="500" r:id="rId67"/>
    <p:sldId id="501" r:id="rId68"/>
    <p:sldId id="485" r:id="rId69"/>
  </p:sldIdLst>
  <p:sldSz cx="9144000" cy="6858000" type="screen4x3"/>
  <p:notesSz cx="9928225" cy="6797675"/>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기본 구역" id="{A036B5F7-4D72-47BB-87D2-A66C2CFF3258}">
          <p14:sldIdLst>
            <p14:sldId id="346"/>
            <p14:sldId id="486"/>
            <p14:sldId id="487"/>
          </p14:sldIdLst>
        </p14:section>
        <p14:section name="OvS" id="{42706BD3-7337-47E7-AFA3-475068B8D4B7}">
          <p14:sldIdLst>
            <p14:sldId id="470"/>
            <p14:sldId id="468"/>
            <p14:sldId id="471"/>
            <p14:sldId id="481"/>
            <p14:sldId id="473"/>
            <p14:sldId id="475"/>
            <p14:sldId id="474"/>
            <p14:sldId id="476"/>
            <p14:sldId id="478"/>
            <p14:sldId id="479"/>
            <p14:sldId id="480"/>
            <p14:sldId id="489"/>
            <p14:sldId id="414"/>
            <p14:sldId id="415"/>
            <p14:sldId id="416"/>
            <p14:sldId id="417"/>
            <p14:sldId id="418"/>
            <p14:sldId id="460"/>
            <p14:sldId id="461"/>
            <p14:sldId id="421"/>
            <p14:sldId id="422"/>
            <p14:sldId id="465"/>
          </p14:sldIdLst>
        </p14:section>
        <p14:section name="KVM" id="{5B904AED-53A4-4866-B15E-9809A90B0026}">
          <p14:sldIdLst>
            <p14:sldId id="482"/>
            <p14:sldId id="424"/>
            <p14:sldId id="462"/>
            <p14:sldId id="426"/>
            <p14:sldId id="427"/>
            <p14:sldId id="428"/>
            <p14:sldId id="429"/>
            <p14:sldId id="430"/>
            <p14:sldId id="431"/>
            <p14:sldId id="432"/>
            <p14:sldId id="433"/>
            <p14:sldId id="434"/>
            <p14:sldId id="435"/>
            <p14:sldId id="436"/>
            <p14:sldId id="437"/>
            <p14:sldId id="441"/>
            <p14:sldId id="443"/>
            <p14:sldId id="463"/>
          </p14:sldIdLst>
        </p14:section>
        <p14:section name="Docker 설치" id="{F462B1B6-7873-4F3F-B112-B0C187FEE8AC}">
          <p14:sldIdLst>
            <p14:sldId id="483"/>
            <p14:sldId id="445"/>
            <p14:sldId id="446"/>
            <p14:sldId id="447"/>
            <p14:sldId id="448"/>
            <p14:sldId id="450"/>
            <p14:sldId id="451"/>
            <p14:sldId id="464"/>
            <p14:sldId id="452"/>
            <p14:sldId id="453"/>
            <p14:sldId id="484"/>
            <p14:sldId id="490"/>
            <p14:sldId id="502"/>
            <p14:sldId id="491"/>
            <p14:sldId id="492"/>
            <p14:sldId id="493"/>
            <p14:sldId id="494"/>
            <p14:sldId id="495"/>
            <p14:sldId id="496"/>
            <p14:sldId id="497"/>
            <p14:sldId id="498"/>
            <p14:sldId id="499"/>
            <p14:sldId id="500"/>
            <p14:sldId id="501"/>
            <p14:sldId id="485"/>
          </p14:sldIdLst>
        </p14:section>
      </p14:sectionLst>
    </p:ext>
    <p:ext uri="{EFAFB233-063F-42B5-8137-9DF3F51BA10A}">
      <p15:sldGuideLst xmlns:p15="http://schemas.microsoft.com/office/powerpoint/2012/main">
        <p15:guide id="1" orient="horz" pos="2160" userDrawn="1">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보통 스타일 2 - 강조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155" autoAdjust="0"/>
    <p:restoredTop sz="94660"/>
  </p:normalViewPr>
  <p:slideViewPr>
    <p:cSldViewPr snapToGrid="0">
      <p:cViewPr varScale="1">
        <p:scale>
          <a:sx n="116" d="100"/>
          <a:sy n="116" d="100"/>
        </p:scale>
        <p:origin x="1662" y="108"/>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notesMaster" Target="notesMasters/notesMaster1.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1" y="0"/>
            <a:ext cx="4302231" cy="341064"/>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sz="quarter" idx="1"/>
          </p:nvPr>
        </p:nvSpPr>
        <p:spPr>
          <a:xfrm>
            <a:off x="5623698" y="0"/>
            <a:ext cx="4302231" cy="341064"/>
          </a:xfrm>
          <a:prstGeom prst="rect">
            <a:avLst/>
          </a:prstGeom>
        </p:spPr>
        <p:txBody>
          <a:bodyPr vert="horz" lIns="91440" tIns="45720" rIns="91440" bIns="45720" rtlCol="0"/>
          <a:lstStyle>
            <a:lvl1pPr algn="r">
              <a:defRPr sz="1200"/>
            </a:lvl1pPr>
          </a:lstStyle>
          <a:p>
            <a:fld id="{DD6FC548-B2F7-4CEC-A79F-79F160643487}" type="datetimeFigureOut">
              <a:rPr lang="ko-KR" altLang="en-US" smtClean="0"/>
              <a:t>2016-06-26</a:t>
            </a:fld>
            <a:endParaRPr lang="ko-KR" altLang="en-US"/>
          </a:p>
        </p:txBody>
      </p:sp>
      <p:sp>
        <p:nvSpPr>
          <p:cNvPr id="4" name="바닥글 개체 틀 3"/>
          <p:cNvSpPr>
            <a:spLocks noGrp="1"/>
          </p:cNvSpPr>
          <p:nvPr>
            <p:ph type="ftr" sz="quarter" idx="2"/>
          </p:nvPr>
        </p:nvSpPr>
        <p:spPr>
          <a:xfrm>
            <a:off x="1" y="6456612"/>
            <a:ext cx="4302231" cy="341063"/>
          </a:xfrm>
          <a:prstGeom prst="rect">
            <a:avLst/>
          </a:prstGeom>
        </p:spPr>
        <p:txBody>
          <a:bodyPr vert="horz" lIns="91440" tIns="45720" rIns="91440" bIns="45720" rtlCol="0" anchor="b"/>
          <a:lstStyle>
            <a:lvl1pPr algn="l">
              <a:defRPr sz="1200"/>
            </a:lvl1pPr>
          </a:lstStyle>
          <a:p>
            <a:endParaRPr lang="ko-KR" altLang="en-US"/>
          </a:p>
        </p:txBody>
      </p:sp>
      <p:sp>
        <p:nvSpPr>
          <p:cNvPr id="5" name="슬라이드 번호 개체 틀 4"/>
          <p:cNvSpPr>
            <a:spLocks noGrp="1"/>
          </p:cNvSpPr>
          <p:nvPr>
            <p:ph type="sldNum" sz="quarter" idx="3"/>
          </p:nvPr>
        </p:nvSpPr>
        <p:spPr>
          <a:xfrm>
            <a:off x="5623698" y="6456612"/>
            <a:ext cx="4302231" cy="341063"/>
          </a:xfrm>
          <a:prstGeom prst="rect">
            <a:avLst/>
          </a:prstGeom>
        </p:spPr>
        <p:txBody>
          <a:bodyPr vert="horz" lIns="91440" tIns="45720" rIns="91440" bIns="45720" rtlCol="0" anchor="b"/>
          <a:lstStyle>
            <a:lvl1pPr algn="r">
              <a:defRPr sz="1200"/>
            </a:lvl1pPr>
          </a:lstStyle>
          <a:p>
            <a:fld id="{19D4C662-FFF4-48C4-ABC0-A8809186A75B}" type="slidenum">
              <a:rPr lang="ko-KR" altLang="en-US" smtClean="0"/>
              <a:t>‹#›</a:t>
            </a:fld>
            <a:endParaRPr lang="ko-KR" altLang="en-US"/>
          </a:p>
        </p:txBody>
      </p:sp>
    </p:spTree>
    <p:extLst>
      <p:ext uri="{BB962C8B-B14F-4D97-AF65-F5344CB8AC3E}">
        <p14:creationId xmlns:p14="http://schemas.microsoft.com/office/powerpoint/2010/main" val="110885471"/>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1" y="0"/>
            <a:ext cx="4302231" cy="341064"/>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5623698" y="0"/>
            <a:ext cx="4302231" cy="341064"/>
          </a:xfrm>
          <a:prstGeom prst="rect">
            <a:avLst/>
          </a:prstGeom>
        </p:spPr>
        <p:txBody>
          <a:bodyPr vert="horz" lIns="91440" tIns="45720" rIns="91440" bIns="45720" rtlCol="0"/>
          <a:lstStyle>
            <a:lvl1pPr algn="r">
              <a:defRPr sz="1200"/>
            </a:lvl1pPr>
          </a:lstStyle>
          <a:p>
            <a:fld id="{CDC738D1-0459-43F7-A464-21C284E4E74D}" type="datetimeFigureOut">
              <a:rPr lang="ko-KR" altLang="en-US" smtClean="0"/>
              <a:t>2016-06-26</a:t>
            </a:fld>
            <a:endParaRPr lang="ko-KR" altLang="en-US"/>
          </a:p>
        </p:txBody>
      </p:sp>
      <p:sp>
        <p:nvSpPr>
          <p:cNvPr id="4" name="슬라이드 이미지 개체 틀 3"/>
          <p:cNvSpPr>
            <a:spLocks noGrp="1" noRot="1" noChangeAspect="1"/>
          </p:cNvSpPr>
          <p:nvPr>
            <p:ph type="sldImg" idx="2"/>
          </p:nvPr>
        </p:nvSpPr>
        <p:spPr>
          <a:xfrm>
            <a:off x="3435350" y="849313"/>
            <a:ext cx="3057525" cy="2293937"/>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992823" y="3271381"/>
            <a:ext cx="7942580" cy="2676585"/>
          </a:xfrm>
          <a:prstGeom prst="rect">
            <a:avLst/>
          </a:prstGeom>
        </p:spPr>
        <p:txBody>
          <a:bodyPr vert="horz" lIns="91440" tIns="45720" rIns="91440" bIns="45720" rtlCol="0"/>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1" y="6456612"/>
            <a:ext cx="4302231" cy="341063"/>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5623698" y="6456612"/>
            <a:ext cx="4302231" cy="341063"/>
          </a:xfrm>
          <a:prstGeom prst="rect">
            <a:avLst/>
          </a:prstGeom>
        </p:spPr>
        <p:txBody>
          <a:bodyPr vert="horz" lIns="91440" tIns="45720" rIns="91440" bIns="45720" rtlCol="0" anchor="b"/>
          <a:lstStyle>
            <a:lvl1pPr algn="r">
              <a:defRPr sz="1200"/>
            </a:lvl1pPr>
          </a:lstStyle>
          <a:p>
            <a:fld id="{6BD2332D-E44B-4916-A01F-12B6293272AD}" type="slidenum">
              <a:rPr lang="ko-KR" altLang="en-US" smtClean="0"/>
              <a:t>‹#›</a:t>
            </a:fld>
            <a:endParaRPr lang="ko-KR" altLang="en-US"/>
          </a:p>
        </p:txBody>
      </p:sp>
    </p:spTree>
    <p:extLst>
      <p:ext uri="{BB962C8B-B14F-4D97-AF65-F5344CB8AC3E}">
        <p14:creationId xmlns:p14="http://schemas.microsoft.com/office/powerpoint/2010/main" val="2151819888"/>
      </p:ext>
    </p:extLst>
  </p:cSld>
  <p:clrMap bg1="lt1" tx1="dk1" bg2="lt2" tx2="dk2" accent1="accent1" accent2="accent2" accent3="accent3" accent4="accent4" accent5="accent5" accent6="accent6" hlink="hlink" folHlink="folHlink"/>
  <p:hf sldNum="0" hdr="0" ftr="0" dt="0"/>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4123216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40486138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제목 슬라이드">
    <p:spTree>
      <p:nvGrpSpPr>
        <p:cNvPr id="1" name=""/>
        <p:cNvGrpSpPr/>
        <p:nvPr/>
      </p:nvGrpSpPr>
      <p:grpSpPr>
        <a:xfrm>
          <a:off x="0" y="0"/>
          <a:ext cx="0" cy="0"/>
          <a:chOff x="0" y="0"/>
          <a:chExt cx="0" cy="0"/>
        </a:xfrm>
      </p:grpSpPr>
      <p:grpSp>
        <p:nvGrpSpPr>
          <p:cNvPr id="7" name="Group 6"/>
          <p:cNvGrpSpPr/>
          <p:nvPr/>
        </p:nvGrpSpPr>
        <p:grpSpPr>
          <a:xfrm>
            <a:off x="-8466" y="-8468"/>
            <a:ext cx="9169804" cy="6874935"/>
            <a:chOff x="-8466" y="-8468"/>
            <a:chExt cx="9169804" cy="6874935"/>
          </a:xfrm>
        </p:grpSpPr>
        <p:cxnSp>
          <p:nvCxnSpPr>
            <p:cNvPr id="17" name="Straight Connector 16"/>
            <p:cNvCxnSpPr/>
            <p:nvPr/>
          </p:nvCxnSpPr>
          <p:spPr>
            <a:xfrm flipV="1">
              <a:off x="5130830" y="4175605"/>
              <a:ext cx="4022475" cy="2682396"/>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042707"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sp>
          <p:nvSpPr>
            <p:cNvPr id="19" name="Freeform 18"/>
            <p:cNvSpPr/>
            <p:nvPr/>
          </p:nvSpPr>
          <p:spPr>
            <a:xfrm>
              <a:off x="6891896" y="1"/>
              <a:ext cx="2269442" cy="6866466"/>
            </a:xfrm>
            <a:custGeom>
              <a:avLst/>
              <a:gdLst/>
              <a:ahLst/>
              <a:cxnLst/>
              <a:rect l="l" t="t" r="r" b="b"/>
              <a:pathLst>
                <a:path w="2269442" h="6866466">
                  <a:moveTo>
                    <a:pt x="2023534" y="0"/>
                  </a:moveTo>
                  <a:lnTo>
                    <a:pt x="0" y="6858000"/>
                  </a:lnTo>
                  <a:lnTo>
                    <a:pt x="2269067" y="6866466"/>
                  </a:lnTo>
                  <a:cubicBezTo>
                    <a:pt x="2271889" y="4580466"/>
                    <a:pt x="2257778" y="2294466"/>
                    <a:pt x="2260600" y="8466"/>
                  </a:cubicBezTo>
                  <a:lnTo>
                    <a:pt x="2023534"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Freeform 19"/>
            <p:cNvSpPr/>
            <p:nvPr/>
          </p:nvSpPr>
          <p:spPr>
            <a:xfrm>
              <a:off x="7205158" y="-8467"/>
              <a:ext cx="1948147" cy="6866467"/>
            </a:xfrm>
            <a:custGeom>
              <a:avLst/>
              <a:gdLst/>
              <a:ahLst/>
              <a:cxnLst/>
              <a:rect l="l" t="t" r="r" b="b"/>
              <a:pathLst>
                <a:path w="1948147" h="6866467">
                  <a:moveTo>
                    <a:pt x="0" y="0"/>
                  </a:moveTo>
                  <a:lnTo>
                    <a:pt x="1202267" y="6866467"/>
                  </a:lnTo>
                  <a:lnTo>
                    <a:pt x="1947333" y="6866467"/>
                  </a:lnTo>
                  <a:cubicBezTo>
                    <a:pt x="1944511" y="4577645"/>
                    <a:pt x="1950155" y="2288822"/>
                    <a:pt x="1947333" y="0"/>
                  </a:cubicBez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Freeform 20"/>
            <p:cNvSpPr/>
            <p:nvPr/>
          </p:nvSpPr>
          <p:spPr>
            <a:xfrm>
              <a:off x="6637896" y="3920066"/>
              <a:ext cx="2513565" cy="2937933"/>
            </a:xfrm>
            <a:custGeom>
              <a:avLst/>
              <a:gdLst/>
              <a:ahLst/>
              <a:cxnLst/>
              <a:rect l="l" t="t" r="r" b="b"/>
              <a:pathLst>
                <a:path w="3259667" h="3810000">
                  <a:moveTo>
                    <a:pt x="0" y="3810000"/>
                  </a:moveTo>
                  <a:lnTo>
                    <a:pt x="3251200" y="0"/>
                  </a:lnTo>
                  <a:cubicBezTo>
                    <a:pt x="3254022" y="1270000"/>
                    <a:pt x="3256845" y="2540000"/>
                    <a:pt x="3259667" y="3810000"/>
                  </a:cubicBezTo>
                  <a:lnTo>
                    <a:pt x="0" y="3810000"/>
                  </a:lnTo>
                  <a:close/>
                </a:path>
              </a:pathLst>
            </a:cu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21"/>
            <p:cNvSpPr/>
            <p:nvPr/>
          </p:nvSpPr>
          <p:spPr>
            <a:xfrm>
              <a:off x="7010429" y="-8467"/>
              <a:ext cx="2142876" cy="6866467"/>
            </a:xfrm>
            <a:custGeom>
              <a:avLst/>
              <a:gdLst/>
              <a:ahLst/>
              <a:cxnLst/>
              <a:rect l="l" t="t" r="r" b="b"/>
              <a:pathLst>
                <a:path w="2853267" h="6866467">
                  <a:moveTo>
                    <a:pt x="0" y="0"/>
                  </a:moveTo>
                  <a:lnTo>
                    <a:pt x="2472267" y="6866467"/>
                  </a:lnTo>
                  <a:lnTo>
                    <a:pt x="2853267" y="6858000"/>
                  </a:lnTo>
                  <a:lnTo>
                    <a:pt x="2853267" y="0"/>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Freeform 22"/>
            <p:cNvSpPr/>
            <p:nvPr/>
          </p:nvSpPr>
          <p:spPr>
            <a:xfrm>
              <a:off x="8295776" y="-8467"/>
              <a:ext cx="857530" cy="6866467"/>
            </a:xfrm>
            <a:custGeom>
              <a:avLst/>
              <a:gdLst/>
              <a:ahLst/>
              <a:cxnLst/>
              <a:rect l="l" t="t" r="r" b="b"/>
              <a:pathLst>
                <a:path w="1286933" h="6866467">
                  <a:moveTo>
                    <a:pt x="1016000" y="0"/>
                  </a:moveTo>
                  <a:lnTo>
                    <a:pt x="0" y="6866467"/>
                  </a:lnTo>
                  <a:lnTo>
                    <a:pt x="1286933" y="6866467"/>
                  </a:lnTo>
                  <a:cubicBezTo>
                    <a:pt x="1284111" y="4577645"/>
                    <a:pt x="1281288" y="2288822"/>
                    <a:pt x="1278466" y="0"/>
                  </a:cubicBezTo>
                  <a:lnTo>
                    <a:pt x="1016000"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Freeform 23"/>
            <p:cNvSpPr/>
            <p:nvPr/>
          </p:nvSpPr>
          <p:spPr>
            <a:xfrm>
              <a:off x="8077231" y="-8468"/>
              <a:ext cx="1066770" cy="6866467"/>
            </a:xfrm>
            <a:custGeom>
              <a:avLst/>
              <a:gdLst/>
              <a:ahLst/>
              <a:cxnLst/>
              <a:rect l="l" t="t" r="r" b="b"/>
              <a:pathLst>
                <a:path w="1270244" h="6866467">
                  <a:moveTo>
                    <a:pt x="0" y="0"/>
                  </a:moveTo>
                  <a:lnTo>
                    <a:pt x="1117600" y="6866467"/>
                  </a:lnTo>
                  <a:lnTo>
                    <a:pt x="1270000" y="6866467"/>
                  </a:lnTo>
                  <a:cubicBezTo>
                    <a:pt x="1272822" y="4574822"/>
                    <a:pt x="1250245" y="2291645"/>
                    <a:pt x="1253067" y="0"/>
                  </a:cubicBez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Freeform 24"/>
            <p:cNvSpPr/>
            <p:nvPr/>
          </p:nvSpPr>
          <p:spPr>
            <a:xfrm>
              <a:off x="8060297" y="4893733"/>
              <a:ext cx="1094086" cy="1964267"/>
            </a:xfrm>
            <a:custGeom>
              <a:avLst/>
              <a:gdLst/>
              <a:ahLst/>
              <a:cxnLst/>
              <a:rect l="l" t="t" r="r" b="b"/>
              <a:pathLst>
                <a:path w="1820333" h="3268133">
                  <a:moveTo>
                    <a:pt x="0" y="3268133"/>
                  </a:moveTo>
                  <a:lnTo>
                    <a:pt x="1811866" y="0"/>
                  </a:lnTo>
                  <a:cubicBezTo>
                    <a:pt x="1814688" y="1086555"/>
                    <a:pt x="1817511" y="2173111"/>
                    <a:pt x="1820333" y="3259666"/>
                  </a:cubicBezTo>
                  <a:lnTo>
                    <a:pt x="0" y="3268133"/>
                  </a:lnTo>
                  <a:close/>
                </a:path>
              </a:pathLst>
            </a:cu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Freeform 27"/>
            <p:cNvSpPr/>
            <p:nvPr/>
          </p:nvSpPr>
          <p:spPr>
            <a:xfrm>
              <a:off x="-8466" y="-8468"/>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130595" y="2404534"/>
            <a:ext cx="5826719" cy="1646302"/>
          </a:xfrm>
        </p:spPr>
        <p:txBody>
          <a:bodyPr anchor="b">
            <a:noAutofit/>
          </a:bodyPr>
          <a:lstStyle>
            <a:lvl1pPr algn="r">
              <a:defRPr sz="5400">
                <a:solidFill>
                  <a:schemeClr val="accent1"/>
                </a:solidFill>
              </a:defRPr>
            </a:lvl1pPr>
          </a:lstStyle>
          <a:p>
            <a:r>
              <a:rPr lang="ko-KR" altLang="en-US"/>
              <a:t>마스터 제목 스타일 편집</a:t>
            </a:r>
            <a:endParaRPr lang="en-US" dirty="0"/>
          </a:p>
        </p:txBody>
      </p:sp>
      <p:sp>
        <p:nvSpPr>
          <p:cNvPr id="3" name="Subtitle 2"/>
          <p:cNvSpPr>
            <a:spLocks noGrp="1"/>
          </p:cNvSpPr>
          <p:nvPr>
            <p:ph type="subTitle" idx="1"/>
          </p:nvPr>
        </p:nvSpPr>
        <p:spPr>
          <a:xfrm>
            <a:off x="1130595" y="4050834"/>
            <a:ext cx="5826719"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endParaRPr lang="en-US" dirty="0"/>
          </a:p>
        </p:txBody>
      </p:sp>
      <p:sp>
        <p:nvSpPr>
          <p:cNvPr id="4" name="Date Placeholder 3"/>
          <p:cNvSpPr>
            <a:spLocks noGrp="1"/>
          </p:cNvSpPr>
          <p:nvPr>
            <p:ph type="dt" sz="half" idx="10"/>
          </p:nvPr>
        </p:nvSpPr>
        <p:spPr/>
        <p:txBody>
          <a:bodyPr/>
          <a:lstStyle/>
          <a:p>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2A77177F-D4BC-47C1-ABEC-AF5DF9643428}" type="slidenum">
              <a:rPr lang="ko-KR" altLang="en-US" smtClean="0"/>
              <a:t>‹#›</a:t>
            </a:fld>
            <a:endParaRPr lang="ko-KR" altLang="en-US"/>
          </a:p>
        </p:txBody>
      </p:sp>
    </p:spTree>
    <p:extLst>
      <p:ext uri="{BB962C8B-B14F-4D97-AF65-F5344CB8AC3E}">
        <p14:creationId xmlns:p14="http://schemas.microsoft.com/office/powerpoint/2010/main" val="1016662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a:t>마스터 제목 스타일 편집</a:t>
            </a:r>
            <a:endParaRPr lang="en-US" dirty="0"/>
          </a:p>
        </p:txBody>
      </p:sp>
      <p:sp>
        <p:nvSpPr>
          <p:cNvPr id="3" name="Content Placeholder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4" name="Date Placeholder 3"/>
          <p:cNvSpPr>
            <a:spLocks noGrp="1"/>
          </p:cNvSpPr>
          <p:nvPr>
            <p:ph type="dt" sz="half" idx="10"/>
          </p:nvPr>
        </p:nvSpPr>
        <p:spPr/>
        <p:txBody>
          <a:bodyPr/>
          <a:lstStyle/>
          <a:p>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2A77177F-D4BC-47C1-ABEC-AF5DF9643428}" type="slidenum">
              <a:rPr lang="ko-KR" altLang="en-US" smtClean="0"/>
              <a:t>‹#›</a:t>
            </a:fld>
            <a:endParaRPr lang="ko-KR" altLang="en-US"/>
          </a:p>
        </p:txBody>
      </p:sp>
    </p:spTree>
    <p:extLst>
      <p:ext uri="{BB962C8B-B14F-4D97-AF65-F5344CB8AC3E}">
        <p14:creationId xmlns:p14="http://schemas.microsoft.com/office/powerpoint/2010/main" val="22059502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Title 1"/>
          <p:cNvSpPr>
            <a:spLocks noGrp="1"/>
          </p:cNvSpPr>
          <p:nvPr>
            <p:ph type="title"/>
          </p:nvPr>
        </p:nvSpPr>
        <p:spPr>
          <a:xfrm>
            <a:off x="609599" y="609600"/>
            <a:ext cx="6347714" cy="1320800"/>
          </a:xfrm>
        </p:spPr>
        <p:txBody>
          <a:bodyPr/>
          <a:lstStyle/>
          <a:p>
            <a:r>
              <a:rPr lang="ko-KR" altLang="en-US"/>
              <a:t>마스터 제목 스타일 편집</a:t>
            </a:r>
            <a:endParaRPr lang="en-US" dirty="0"/>
          </a:p>
        </p:txBody>
      </p:sp>
      <p:sp>
        <p:nvSpPr>
          <p:cNvPr id="4" name="Footer Placeholder 3"/>
          <p:cNvSpPr>
            <a:spLocks noGrp="1"/>
          </p:cNvSpPr>
          <p:nvPr>
            <p:ph type="ftr" sz="quarter" idx="11"/>
          </p:nvPr>
        </p:nvSpPr>
        <p:spPr>
          <a:xfrm>
            <a:off x="609599" y="6494515"/>
            <a:ext cx="4622973" cy="365125"/>
          </a:xfrm>
        </p:spPr>
        <p:txBody>
          <a:bodyPr/>
          <a:lstStyle/>
          <a:p>
            <a:endParaRPr lang="ko-KR" altLang="en-US"/>
          </a:p>
        </p:txBody>
      </p:sp>
      <p:sp>
        <p:nvSpPr>
          <p:cNvPr id="5" name="Slide Number Placeholder 4"/>
          <p:cNvSpPr>
            <a:spLocks noGrp="1"/>
          </p:cNvSpPr>
          <p:nvPr>
            <p:ph type="sldNum" sz="quarter" idx="12"/>
          </p:nvPr>
        </p:nvSpPr>
        <p:spPr>
          <a:xfrm>
            <a:off x="8631362" y="6492875"/>
            <a:ext cx="512638" cy="365125"/>
          </a:xfrm>
        </p:spPr>
        <p:txBody>
          <a:bodyPr/>
          <a:lstStyle>
            <a:lvl1pPr>
              <a:defRPr sz="1100">
                <a:solidFill>
                  <a:srgbClr val="002060"/>
                </a:solidFill>
              </a:defRPr>
            </a:lvl1pPr>
          </a:lstStyle>
          <a:p>
            <a:fld id="{2A77177F-D4BC-47C1-ABEC-AF5DF9643428}" type="slidenum">
              <a:rPr lang="ko-KR" altLang="en-US" smtClean="0"/>
              <a:pPr/>
              <a:t>‹#›</a:t>
            </a:fld>
            <a:endParaRPr lang="ko-KR" altLang="en-US"/>
          </a:p>
        </p:txBody>
      </p:sp>
    </p:spTree>
    <p:extLst>
      <p:ext uri="{BB962C8B-B14F-4D97-AF65-F5344CB8AC3E}">
        <p14:creationId xmlns:p14="http://schemas.microsoft.com/office/powerpoint/2010/main" val="125484769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17" name="Group 16"/>
          <p:cNvGrpSpPr/>
          <p:nvPr/>
        </p:nvGrpSpPr>
        <p:grpSpPr>
          <a:xfrm>
            <a:off x="-8467" y="-8468"/>
            <a:ext cx="9169805" cy="6874935"/>
            <a:chOff x="-8467" y="-8468"/>
            <a:chExt cx="9169805" cy="6874935"/>
          </a:xfrm>
        </p:grpSpPr>
        <p:sp>
          <p:nvSpPr>
            <p:cNvPr id="7" name="Freeform 6"/>
            <p:cNvSpPr/>
            <p:nvPr/>
          </p:nvSpPr>
          <p:spPr>
            <a:xfrm>
              <a:off x="-8467" y="4013200"/>
              <a:ext cx="457200" cy="2853267"/>
            </a:xfrm>
            <a:custGeom>
              <a:avLst/>
              <a:gdLst/>
              <a:ahLst/>
              <a:cxnLst/>
              <a:rect l="l" t="t" r="r" b="b"/>
              <a:pathLst>
                <a:path w="457200" h="2853267">
                  <a:moveTo>
                    <a:pt x="0" y="0"/>
                  </a:moveTo>
                  <a:lnTo>
                    <a:pt x="457200" y="2853267"/>
                  </a:lnTo>
                  <a:lnTo>
                    <a:pt x="0" y="2844800"/>
                  </a:lnTo>
                  <a:cubicBezTo>
                    <a:pt x="2822" y="1905000"/>
                    <a:pt x="5645" y="965200"/>
                    <a:pt x="0" y="0"/>
                  </a:cubicBezTo>
                  <a:close/>
                </a:path>
              </a:pathLst>
            </a:cu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8" name="Straight Connector 7"/>
            <p:cNvCxnSpPr/>
            <p:nvPr/>
          </p:nvCxnSpPr>
          <p:spPr>
            <a:xfrm flipV="1">
              <a:off x="5130830" y="4175605"/>
              <a:ext cx="4022475" cy="2682396"/>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7042707"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sp>
          <p:nvSpPr>
            <p:cNvPr id="10" name="Freeform 9"/>
            <p:cNvSpPr/>
            <p:nvPr/>
          </p:nvSpPr>
          <p:spPr>
            <a:xfrm>
              <a:off x="6891896" y="1"/>
              <a:ext cx="2269442" cy="6866466"/>
            </a:xfrm>
            <a:custGeom>
              <a:avLst/>
              <a:gdLst/>
              <a:ahLst/>
              <a:cxnLst/>
              <a:rect l="l" t="t" r="r" b="b"/>
              <a:pathLst>
                <a:path w="2269442" h="6866466">
                  <a:moveTo>
                    <a:pt x="2023534" y="0"/>
                  </a:moveTo>
                  <a:lnTo>
                    <a:pt x="0" y="6858000"/>
                  </a:lnTo>
                  <a:lnTo>
                    <a:pt x="2269067" y="6866466"/>
                  </a:lnTo>
                  <a:cubicBezTo>
                    <a:pt x="2271889" y="4580466"/>
                    <a:pt x="2257778" y="2294466"/>
                    <a:pt x="2260600" y="8466"/>
                  </a:cubicBezTo>
                  <a:lnTo>
                    <a:pt x="2023534"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10"/>
            <p:cNvSpPr/>
            <p:nvPr/>
          </p:nvSpPr>
          <p:spPr>
            <a:xfrm>
              <a:off x="7205158" y="-8467"/>
              <a:ext cx="1948147" cy="6866467"/>
            </a:xfrm>
            <a:custGeom>
              <a:avLst/>
              <a:gdLst/>
              <a:ahLst/>
              <a:cxnLst/>
              <a:rect l="l" t="t" r="r" b="b"/>
              <a:pathLst>
                <a:path w="1948147" h="6866467">
                  <a:moveTo>
                    <a:pt x="0" y="0"/>
                  </a:moveTo>
                  <a:lnTo>
                    <a:pt x="1202267" y="6866467"/>
                  </a:lnTo>
                  <a:lnTo>
                    <a:pt x="1947333" y="6866467"/>
                  </a:lnTo>
                  <a:cubicBezTo>
                    <a:pt x="1944511" y="4577645"/>
                    <a:pt x="1950155" y="2288822"/>
                    <a:pt x="1947333" y="0"/>
                  </a:cubicBez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 name="Freeform 11"/>
            <p:cNvSpPr/>
            <p:nvPr/>
          </p:nvSpPr>
          <p:spPr>
            <a:xfrm>
              <a:off x="6637896" y="3920066"/>
              <a:ext cx="2513565" cy="2937933"/>
            </a:xfrm>
            <a:custGeom>
              <a:avLst/>
              <a:gdLst/>
              <a:ahLst/>
              <a:cxnLst/>
              <a:rect l="l" t="t" r="r" b="b"/>
              <a:pathLst>
                <a:path w="3259667" h="3810000">
                  <a:moveTo>
                    <a:pt x="0" y="3810000"/>
                  </a:moveTo>
                  <a:lnTo>
                    <a:pt x="3251200" y="0"/>
                  </a:lnTo>
                  <a:cubicBezTo>
                    <a:pt x="3254022" y="1270000"/>
                    <a:pt x="3256845" y="2540000"/>
                    <a:pt x="3259667" y="3810000"/>
                  </a:cubicBezTo>
                  <a:lnTo>
                    <a:pt x="0" y="3810000"/>
                  </a:lnTo>
                  <a:close/>
                </a:path>
              </a:pathLst>
            </a:cu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Freeform 12"/>
            <p:cNvSpPr/>
            <p:nvPr/>
          </p:nvSpPr>
          <p:spPr>
            <a:xfrm>
              <a:off x="7010429" y="-8467"/>
              <a:ext cx="2142876" cy="6866467"/>
            </a:xfrm>
            <a:custGeom>
              <a:avLst/>
              <a:gdLst/>
              <a:ahLst/>
              <a:cxnLst/>
              <a:rect l="l" t="t" r="r" b="b"/>
              <a:pathLst>
                <a:path w="2853267" h="6866467">
                  <a:moveTo>
                    <a:pt x="0" y="0"/>
                  </a:moveTo>
                  <a:lnTo>
                    <a:pt x="2472267" y="6866467"/>
                  </a:lnTo>
                  <a:lnTo>
                    <a:pt x="2853267" y="6858000"/>
                  </a:lnTo>
                  <a:lnTo>
                    <a:pt x="2853267" y="0"/>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Freeform 13"/>
            <p:cNvSpPr/>
            <p:nvPr/>
          </p:nvSpPr>
          <p:spPr>
            <a:xfrm>
              <a:off x="8295776" y="-8467"/>
              <a:ext cx="857530" cy="6866467"/>
            </a:xfrm>
            <a:custGeom>
              <a:avLst/>
              <a:gdLst/>
              <a:ahLst/>
              <a:cxnLst/>
              <a:rect l="l" t="t" r="r" b="b"/>
              <a:pathLst>
                <a:path w="1286933" h="6866467">
                  <a:moveTo>
                    <a:pt x="1016000" y="0"/>
                  </a:moveTo>
                  <a:lnTo>
                    <a:pt x="0" y="6866467"/>
                  </a:lnTo>
                  <a:lnTo>
                    <a:pt x="1286933" y="6866467"/>
                  </a:lnTo>
                  <a:cubicBezTo>
                    <a:pt x="1284111" y="4577645"/>
                    <a:pt x="1281288" y="2288822"/>
                    <a:pt x="1278466" y="0"/>
                  </a:cubicBezTo>
                  <a:lnTo>
                    <a:pt x="1016000"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Freeform 14"/>
            <p:cNvSpPr/>
            <p:nvPr/>
          </p:nvSpPr>
          <p:spPr>
            <a:xfrm>
              <a:off x="8077231" y="-8468"/>
              <a:ext cx="1066770" cy="6866467"/>
            </a:xfrm>
            <a:custGeom>
              <a:avLst/>
              <a:gdLst/>
              <a:ahLst/>
              <a:cxnLst/>
              <a:rect l="l" t="t" r="r" b="b"/>
              <a:pathLst>
                <a:path w="1270244" h="6866467">
                  <a:moveTo>
                    <a:pt x="0" y="0"/>
                  </a:moveTo>
                  <a:lnTo>
                    <a:pt x="1117600" y="6866467"/>
                  </a:lnTo>
                  <a:lnTo>
                    <a:pt x="1270000" y="6866467"/>
                  </a:lnTo>
                  <a:cubicBezTo>
                    <a:pt x="1272822" y="4574822"/>
                    <a:pt x="1250245" y="2291645"/>
                    <a:pt x="1253067" y="0"/>
                  </a:cubicBez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Freeform 15"/>
            <p:cNvSpPr/>
            <p:nvPr/>
          </p:nvSpPr>
          <p:spPr>
            <a:xfrm>
              <a:off x="8060297" y="4893733"/>
              <a:ext cx="1094086" cy="1964267"/>
            </a:xfrm>
            <a:custGeom>
              <a:avLst/>
              <a:gdLst/>
              <a:ahLst/>
              <a:cxnLst/>
              <a:rect l="l" t="t" r="r" b="b"/>
              <a:pathLst>
                <a:path w="1820333" h="3268133">
                  <a:moveTo>
                    <a:pt x="0" y="3268133"/>
                  </a:moveTo>
                  <a:lnTo>
                    <a:pt x="1811866" y="0"/>
                  </a:lnTo>
                  <a:cubicBezTo>
                    <a:pt x="1814688" y="1086555"/>
                    <a:pt x="1817511" y="2173111"/>
                    <a:pt x="1820333" y="3259666"/>
                  </a:cubicBezTo>
                  <a:lnTo>
                    <a:pt x="0" y="3268133"/>
                  </a:lnTo>
                  <a:close/>
                </a:path>
              </a:pathLst>
            </a:cu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09599" y="609600"/>
            <a:ext cx="6347713" cy="1320800"/>
          </a:xfrm>
          <a:prstGeom prst="rect">
            <a:avLst/>
          </a:prstGeom>
        </p:spPr>
        <p:txBody>
          <a:bodyPr vert="horz" lIns="91440" tIns="45720" rIns="91440" bIns="45720" rtlCol="0" anchor="t">
            <a:normAutofit/>
          </a:bodyPr>
          <a:lstStyle/>
          <a:p>
            <a:r>
              <a:rPr lang="ko-KR" altLang="en-US"/>
              <a:t>마스터 제목 스타일 편집</a:t>
            </a:r>
            <a:endParaRPr lang="en-US" dirty="0"/>
          </a:p>
        </p:txBody>
      </p:sp>
      <p:sp>
        <p:nvSpPr>
          <p:cNvPr id="3" name="Text Placeholder 2"/>
          <p:cNvSpPr>
            <a:spLocks noGrp="1"/>
          </p:cNvSpPr>
          <p:nvPr>
            <p:ph type="body" idx="1"/>
          </p:nvPr>
        </p:nvSpPr>
        <p:spPr>
          <a:xfrm>
            <a:off x="609599" y="2160590"/>
            <a:ext cx="6347714" cy="388077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4" name="Date Placeholder 3"/>
          <p:cNvSpPr>
            <a:spLocks noGrp="1"/>
          </p:cNvSpPr>
          <p:nvPr>
            <p:ph type="dt" sz="half" idx="2"/>
          </p:nvPr>
        </p:nvSpPr>
        <p:spPr>
          <a:xfrm>
            <a:off x="5405258" y="6041363"/>
            <a:ext cx="684132"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ko-KR" altLang="en-US"/>
          </a:p>
        </p:txBody>
      </p:sp>
      <p:sp>
        <p:nvSpPr>
          <p:cNvPr id="5" name="Footer Placeholder 4"/>
          <p:cNvSpPr>
            <a:spLocks noGrp="1"/>
          </p:cNvSpPr>
          <p:nvPr>
            <p:ph type="ftr" sz="quarter" idx="3"/>
          </p:nvPr>
        </p:nvSpPr>
        <p:spPr>
          <a:xfrm>
            <a:off x="609599" y="6041363"/>
            <a:ext cx="4622973"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ko-KR" altLang="en-US"/>
          </a:p>
        </p:txBody>
      </p:sp>
      <p:sp>
        <p:nvSpPr>
          <p:cNvPr id="6" name="Slide Number Placeholder 5"/>
          <p:cNvSpPr>
            <a:spLocks noGrp="1"/>
          </p:cNvSpPr>
          <p:nvPr>
            <p:ph type="sldNum" sz="quarter" idx="4"/>
          </p:nvPr>
        </p:nvSpPr>
        <p:spPr>
          <a:xfrm>
            <a:off x="8638823" y="6492874"/>
            <a:ext cx="512638" cy="365125"/>
          </a:xfrm>
          <a:prstGeom prst="rect">
            <a:avLst/>
          </a:prstGeom>
        </p:spPr>
        <p:txBody>
          <a:bodyPr vert="horz" lIns="91440" tIns="45720" rIns="91440" bIns="45720" rtlCol="0" anchor="ctr"/>
          <a:lstStyle>
            <a:lvl1pPr algn="r">
              <a:defRPr sz="1100">
                <a:solidFill>
                  <a:srgbClr val="002060"/>
                </a:solidFill>
              </a:defRPr>
            </a:lvl1pPr>
          </a:lstStyle>
          <a:p>
            <a:fld id="{2A77177F-D4BC-47C1-ABEC-AF5DF9643428}" type="slidenum">
              <a:rPr lang="ko-KR" altLang="en-US" smtClean="0"/>
              <a:pPr/>
              <a:t>‹#›</a:t>
            </a:fld>
            <a:endParaRPr lang="ko-KR" altLang="en-US"/>
          </a:p>
        </p:txBody>
      </p:sp>
    </p:spTree>
    <p:extLst>
      <p:ext uri="{BB962C8B-B14F-4D97-AF65-F5344CB8AC3E}">
        <p14:creationId xmlns:p14="http://schemas.microsoft.com/office/powerpoint/2010/main" val="1445651596"/>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8" r:id="rId3"/>
  </p:sldLayoutIdLst>
  <p:hf hdr="0" ftr="0" dt="0"/>
  <p:txStyles>
    <p:title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p:titleStyle>
    <p:bodyStyle>
      <a:lvl1pPr marL="342900" indent="-342900" algn="l" defTabSz="457200" rtl="0" eaLnBrk="1" latinLnBrk="1"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1"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1"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1"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1"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1"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1"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1"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1"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1" hangingPunct="1">
        <a:defRPr sz="1800" kern="1200">
          <a:solidFill>
            <a:schemeClr val="tx1"/>
          </a:solidFill>
          <a:latin typeface="+mn-lt"/>
          <a:ea typeface="+mn-ea"/>
          <a:cs typeface="+mn-cs"/>
        </a:defRPr>
      </a:lvl1pPr>
      <a:lvl2pPr marL="457200" algn="l" defTabSz="457200" rtl="0" eaLnBrk="1" latinLnBrk="1" hangingPunct="1">
        <a:defRPr sz="1800" kern="1200">
          <a:solidFill>
            <a:schemeClr val="tx1"/>
          </a:solidFill>
          <a:latin typeface="+mn-lt"/>
          <a:ea typeface="+mn-ea"/>
          <a:cs typeface="+mn-cs"/>
        </a:defRPr>
      </a:lvl2pPr>
      <a:lvl3pPr marL="914400" algn="l" defTabSz="457200" rtl="0" eaLnBrk="1" latinLnBrk="1" hangingPunct="1">
        <a:defRPr sz="1800" kern="1200">
          <a:solidFill>
            <a:schemeClr val="tx1"/>
          </a:solidFill>
          <a:latin typeface="+mn-lt"/>
          <a:ea typeface="+mn-ea"/>
          <a:cs typeface="+mn-cs"/>
        </a:defRPr>
      </a:lvl3pPr>
      <a:lvl4pPr marL="1371600" algn="l" defTabSz="457200" rtl="0" eaLnBrk="1" latinLnBrk="1" hangingPunct="1">
        <a:defRPr sz="1800" kern="1200">
          <a:solidFill>
            <a:schemeClr val="tx1"/>
          </a:solidFill>
          <a:latin typeface="+mn-lt"/>
          <a:ea typeface="+mn-ea"/>
          <a:cs typeface="+mn-cs"/>
        </a:defRPr>
      </a:lvl4pPr>
      <a:lvl5pPr marL="1828800" algn="l" defTabSz="457200" rtl="0" eaLnBrk="1" latinLnBrk="1" hangingPunct="1">
        <a:defRPr sz="1800" kern="1200">
          <a:solidFill>
            <a:schemeClr val="tx1"/>
          </a:solidFill>
          <a:latin typeface="+mn-lt"/>
          <a:ea typeface="+mn-ea"/>
          <a:cs typeface="+mn-cs"/>
        </a:defRPr>
      </a:lvl5pPr>
      <a:lvl6pPr marL="2286000" algn="l" defTabSz="457200" rtl="0" eaLnBrk="1" latinLnBrk="1" hangingPunct="1">
        <a:defRPr sz="1800" kern="1200">
          <a:solidFill>
            <a:schemeClr val="tx1"/>
          </a:solidFill>
          <a:latin typeface="+mn-lt"/>
          <a:ea typeface="+mn-ea"/>
          <a:cs typeface="+mn-cs"/>
        </a:defRPr>
      </a:lvl6pPr>
      <a:lvl7pPr marL="2743200" algn="l" defTabSz="457200" rtl="0" eaLnBrk="1" latinLnBrk="1" hangingPunct="1">
        <a:defRPr sz="1800" kern="1200">
          <a:solidFill>
            <a:schemeClr val="tx1"/>
          </a:solidFill>
          <a:latin typeface="+mn-lt"/>
          <a:ea typeface="+mn-ea"/>
          <a:cs typeface="+mn-cs"/>
        </a:defRPr>
      </a:lvl7pPr>
      <a:lvl8pPr marL="3200400" algn="l" defTabSz="457200" rtl="0" eaLnBrk="1" latinLnBrk="1" hangingPunct="1">
        <a:defRPr sz="1800" kern="1200">
          <a:solidFill>
            <a:schemeClr val="tx1"/>
          </a:solidFill>
          <a:latin typeface="+mn-lt"/>
          <a:ea typeface="+mn-ea"/>
          <a:cs typeface="+mn-cs"/>
        </a:defRPr>
      </a:lvl8pPr>
      <a:lvl9pPr marL="3657600" algn="l" defTabSz="4572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18" Type="http://schemas.openxmlformats.org/officeDocument/2006/relationships/image" Target="../media/image29.png"/><Relationship Id="rId3" Type="http://schemas.openxmlformats.org/officeDocument/2006/relationships/image" Target="../media/image14.png"/><Relationship Id="rId7" Type="http://schemas.openxmlformats.org/officeDocument/2006/relationships/image" Target="../media/image18.png"/><Relationship Id="rId12" Type="http://schemas.openxmlformats.org/officeDocument/2006/relationships/image" Target="../media/image23.png"/><Relationship Id="rId17" Type="http://schemas.openxmlformats.org/officeDocument/2006/relationships/image" Target="../media/image28.png"/><Relationship Id="rId2" Type="http://schemas.openxmlformats.org/officeDocument/2006/relationships/image" Target="../media/image13.png"/><Relationship Id="rId16"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5" Type="http://schemas.openxmlformats.org/officeDocument/2006/relationships/image" Target="../media/image26.png"/><Relationship Id="rId10" Type="http://schemas.openxmlformats.org/officeDocument/2006/relationships/image" Target="../media/image21.png"/><Relationship Id="rId19" Type="http://schemas.openxmlformats.org/officeDocument/2006/relationships/image" Target="../media/image30.png"/><Relationship Id="rId4" Type="http://schemas.openxmlformats.org/officeDocument/2006/relationships/image" Target="../media/image15.png"/><Relationship Id="rId9" Type="http://schemas.openxmlformats.org/officeDocument/2006/relationships/image" Target="../media/image20.png"/><Relationship Id="rId14"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hyperlink" Target="http://www.google.co.kr/url?sa=i&amp;rct=j&amp;q=openvswitch+vlan+tagging&amp;source=images&amp;cd=&amp;cad=rja&amp;docid=ySjI9b1wTePwTM&amp;tbnid=3_szUfCPgRKcNM:&amp;ved=0CAUQjRw&amp;url=http://wangcong.org/blog/archives/category/lk&amp;ei=pzhhUcXVKqSQiAfpmoGgBw&amp;bvm=bv.44770516,d.aGc&amp;psig=AFQjCNEXmYlzGFeglrDVo1vw3It7D80k3Q&amp;ust=1365412237979079"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10.png"/></Relationships>
</file>

<file path=ppt/slides/_rels/slide2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jpeg"/></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3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11.jpeg"/></Relationships>
</file>

<file path=ppt/slides/_rels/slide4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55.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6.png"/><Relationship Id="rId1" Type="http://schemas.openxmlformats.org/officeDocument/2006/relationships/slideLayout" Target="../slideLayouts/slideLayout2.xml"/><Relationship Id="rId5" Type="http://schemas.openxmlformats.org/officeDocument/2006/relationships/image" Target="../media/image58.png"/><Relationship Id="rId4" Type="http://schemas.openxmlformats.org/officeDocument/2006/relationships/image" Target="../media/image57.png"/></Relationships>
</file>

<file path=ppt/slides/_rels/slide5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9.png"/><Relationship Id="rId1" Type="http://schemas.openxmlformats.org/officeDocument/2006/relationships/slideLayout" Target="../slideLayouts/slideLayout2.xml"/><Relationship Id="rId5" Type="http://schemas.openxmlformats.org/officeDocument/2006/relationships/image" Target="../media/image58.png"/><Relationship Id="rId4" Type="http://schemas.openxmlformats.org/officeDocument/2006/relationships/image" Target="../media/image57.png"/></Relationships>
</file>

<file path=ppt/slides/_rels/slide5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11.jpeg"/><Relationship Id="rId4" Type="http://schemas.openxmlformats.org/officeDocument/2006/relationships/image" Target="../media/image10.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5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3.jpeg"/><Relationship Id="rId1" Type="http://schemas.openxmlformats.org/officeDocument/2006/relationships/slideLayout" Target="../slideLayouts/slideLayout2.xml"/><Relationship Id="rId4" Type="http://schemas.microsoft.com/office/2007/relationships/hdphoto" Target="../media/hdphoto2.wdp"/></Relationships>
</file>

<file path=ppt/slides/_rels/slide58.xml.rels><?xml version="1.0" encoding="UTF-8" standalone="yes"?>
<Relationships xmlns="http://schemas.openxmlformats.org/package/2006/relationships"><Relationship Id="rId3" Type="http://schemas.openxmlformats.org/officeDocument/2006/relationships/hyperlink" Target="http://www.ubuntu.com/download/desktop" TargetMode="External"/><Relationship Id="rId2" Type="http://schemas.openxmlformats.org/officeDocument/2006/relationships/image" Target="../media/image3.jpeg"/><Relationship Id="rId1" Type="http://schemas.openxmlformats.org/officeDocument/2006/relationships/slideLayout" Target="../slideLayouts/slideLayout2.xml"/><Relationship Id="rId5" Type="http://schemas.openxmlformats.org/officeDocument/2006/relationships/image" Target="../media/image63.png"/><Relationship Id="rId4" Type="http://schemas.openxmlformats.org/officeDocument/2006/relationships/image" Target="../media/image62.png"/></Relationships>
</file>

<file path=ppt/slides/_rels/slide59.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image" Target="../media/image64.jpeg"/><Relationship Id="rId1" Type="http://schemas.openxmlformats.org/officeDocument/2006/relationships/slideLayout" Target="../slideLayouts/slideLayout2.xml"/><Relationship Id="rId5" Type="http://schemas.openxmlformats.org/officeDocument/2006/relationships/image" Target="../media/image67.png"/><Relationship Id="rId4" Type="http://schemas.openxmlformats.org/officeDocument/2006/relationships/image" Target="../media/image66.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11.jpeg"/><Relationship Id="rId4" Type="http://schemas.openxmlformats.org/officeDocument/2006/relationships/image" Target="../media/image10.png"/></Relationships>
</file>

<file path=ppt/slides/_rels/slide60.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image" Target="../media/image64.jpeg"/><Relationship Id="rId1" Type="http://schemas.openxmlformats.org/officeDocument/2006/relationships/slideLayout" Target="../slideLayouts/slideLayout2.xml"/><Relationship Id="rId5" Type="http://schemas.openxmlformats.org/officeDocument/2006/relationships/image" Target="../media/image69.png"/><Relationship Id="rId4" Type="http://schemas.openxmlformats.org/officeDocument/2006/relationships/image" Target="../media/image68.png"/></Relationships>
</file>

<file path=ppt/slides/_rels/slide61.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image" Target="../media/image64.jpeg"/><Relationship Id="rId1" Type="http://schemas.openxmlformats.org/officeDocument/2006/relationships/slideLayout" Target="../slideLayouts/slideLayout2.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s>
</file>

<file path=ppt/slides/_rels/slide62.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image" Target="../media/image64.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jpeg"/><Relationship Id="rId1" Type="http://schemas.openxmlformats.org/officeDocument/2006/relationships/slideLayout" Target="../slideLayouts/slideLayout2.xml"/><Relationship Id="rId5" Type="http://schemas.openxmlformats.org/officeDocument/2006/relationships/image" Target="../media/image77.png"/><Relationship Id="rId4" Type="http://schemas.openxmlformats.org/officeDocument/2006/relationships/image" Target="../media/image76.png"/></Relationships>
</file>

<file path=ppt/slides/_rels/slide6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4.jpeg"/><Relationship Id="rId1" Type="http://schemas.openxmlformats.org/officeDocument/2006/relationships/slideLayout" Target="../slideLayouts/slideLayout2.xml"/><Relationship Id="rId5" Type="http://schemas.openxmlformats.org/officeDocument/2006/relationships/image" Target="../media/image80.jpg"/><Relationship Id="rId4" Type="http://schemas.openxmlformats.org/officeDocument/2006/relationships/image" Target="../media/image79.png"/></Relationships>
</file>

<file path=ppt/slides/_rels/slide66.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74.jpeg"/><Relationship Id="rId1" Type="http://schemas.openxmlformats.org/officeDocument/2006/relationships/slideLayout" Target="../slideLayouts/slideLayout2.xml"/><Relationship Id="rId4" Type="http://schemas.openxmlformats.org/officeDocument/2006/relationships/image" Target="../media/image82.png"/></Relationships>
</file>

<file path=ppt/slides/_rels/slide67.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84.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제목 5"/>
          <p:cNvSpPr>
            <a:spLocks noGrp="1"/>
          </p:cNvSpPr>
          <p:nvPr>
            <p:ph type="title"/>
          </p:nvPr>
        </p:nvSpPr>
        <p:spPr>
          <a:xfrm>
            <a:off x="253678" y="319743"/>
            <a:ext cx="6946554" cy="2449513"/>
          </a:xfrm>
        </p:spPr>
        <p:txBody>
          <a:bodyPr>
            <a:normAutofit fontScale="90000"/>
          </a:bodyPr>
          <a:lstStyle/>
          <a:p>
            <a:pPr latinLnBrk="0"/>
            <a:r>
              <a:rPr lang="en-US" altLang="ko-KR" sz="8800" dirty="0" smtClean="0">
                <a:solidFill>
                  <a:srgbClr val="3333FF"/>
                </a:solidFill>
              </a:rPr>
              <a:t>SmartX Labs </a:t>
            </a:r>
            <a:br>
              <a:rPr lang="en-US" altLang="ko-KR" sz="8800" dirty="0" smtClean="0">
                <a:solidFill>
                  <a:srgbClr val="3333FF"/>
                </a:solidFill>
              </a:rPr>
            </a:br>
            <a:r>
              <a:rPr lang="en-US" altLang="ko-KR" sz="6000" dirty="0" smtClean="0">
                <a:solidFill>
                  <a:srgbClr val="3333FF"/>
                </a:solidFill>
              </a:rPr>
              <a:t>for </a:t>
            </a:r>
            <a:r>
              <a:rPr lang="en-US" altLang="ko-KR" sz="6000" dirty="0">
                <a:solidFill>
                  <a:srgbClr val="3333FF"/>
                </a:solidFill>
              </a:rPr>
              <a:t>C</a:t>
            </a:r>
            <a:r>
              <a:rPr lang="en-US" altLang="ko-KR" sz="6000" dirty="0" smtClean="0">
                <a:solidFill>
                  <a:srgbClr val="3333FF"/>
                </a:solidFill>
              </a:rPr>
              <a:t>omputer </a:t>
            </a:r>
            <a:r>
              <a:rPr lang="en-US" altLang="ko-KR" sz="6000" dirty="0">
                <a:solidFill>
                  <a:srgbClr val="3333FF"/>
                </a:solidFill>
              </a:rPr>
              <a:t>S</a:t>
            </a:r>
            <a:r>
              <a:rPr lang="en-US" altLang="ko-KR" sz="6000" dirty="0" smtClean="0">
                <a:solidFill>
                  <a:srgbClr val="3333FF"/>
                </a:solidFill>
              </a:rPr>
              <a:t>ystems</a:t>
            </a:r>
            <a:endParaRPr lang="ko-KR" altLang="en-US" sz="6000" dirty="0"/>
          </a:p>
        </p:txBody>
      </p:sp>
      <p:sp>
        <p:nvSpPr>
          <p:cNvPr id="11" name="부제목 4"/>
          <p:cNvSpPr txBox="1">
            <a:spLocks/>
          </p:cNvSpPr>
          <p:nvPr/>
        </p:nvSpPr>
        <p:spPr>
          <a:xfrm>
            <a:off x="253678" y="3429000"/>
            <a:ext cx="4318322" cy="1367631"/>
          </a:xfrm>
          <a:prstGeom prst="rect">
            <a:avLst/>
          </a:prstGeom>
        </p:spPr>
        <p:txBody>
          <a:bodyPr/>
          <a:lstStyle/>
          <a:p>
            <a:pPr marL="342900" indent="-342900" algn="ctr" eaLnBrk="1" latinLnBrk="1" hangingPunct="1">
              <a:spcBef>
                <a:spcPct val="20000"/>
              </a:spcBef>
              <a:defRPr/>
            </a:pPr>
            <a:r>
              <a:rPr lang="en-US" altLang="ko-KR" sz="4400" dirty="0" smtClean="0"/>
              <a:t>Box Lab v09</a:t>
            </a:r>
          </a:p>
          <a:p>
            <a:pPr marL="342900" indent="-342900" algn="ctr" eaLnBrk="1" latinLnBrk="1" hangingPunct="1">
              <a:spcBef>
                <a:spcPct val="20000"/>
              </a:spcBef>
              <a:defRPr/>
            </a:pPr>
            <a:r>
              <a:rPr lang="en-US" altLang="ko-KR" sz="2800" dirty="0" smtClean="0"/>
              <a:t>(2016, Spring)</a:t>
            </a:r>
          </a:p>
        </p:txBody>
      </p:sp>
      <p:pic>
        <p:nvPicPr>
          <p:cNvPr id="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2000" y="3429000"/>
            <a:ext cx="2714208" cy="27435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직사각형 1"/>
          <p:cNvSpPr/>
          <p:nvPr/>
        </p:nvSpPr>
        <p:spPr>
          <a:xfrm>
            <a:off x="1385955" y="5456375"/>
            <a:ext cx="2053768" cy="584775"/>
          </a:xfrm>
          <a:prstGeom prst="rect">
            <a:avLst/>
          </a:prstGeom>
        </p:spPr>
        <p:txBody>
          <a:bodyPr wrap="none">
            <a:spAutoFit/>
          </a:bodyPr>
          <a:lstStyle/>
          <a:p>
            <a:pPr marL="342900" indent="-342900" algn="ctr">
              <a:spcBef>
                <a:spcPct val="20000"/>
              </a:spcBef>
              <a:defRPr/>
            </a:pPr>
            <a:r>
              <a:rPr lang="en-US" altLang="ko-KR" sz="3200" dirty="0" smtClean="0"/>
              <a:t>NetCS Lab</a:t>
            </a:r>
            <a:endParaRPr lang="en-US" altLang="ko-KR" sz="3200" dirty="0"/>
          </a:p>
        </p:txBody>
      </p:sp>
      <p:sp>
        <p:nvSpPr>
          <p:cNvPr id="3" name="슬라이드 번호 개체 틀 2"/>
          <p:cNvSpPr>
            <a:spLocks noGrp="1"/>
          </p:cNvSpPr>
          <p:nvPr>
            <p:ph type="sldNum" sz="quarter" idx="12"/>
          </p:nvPr>
        </p:nvSpPr>
        <p:spPr/>
        <p:txBody>
          <a:bodyPr/>
          <a:lstStyle/>
          <a:p>
            <a:fld id="{2A77177F-D4BC-47C1-ABEC-AF5DF9643428}" type="slidenum">
              <a:rPr lang="ko-KR" altLang="en-US" smtClean="0"/>
              <a:pPr/>
              <a:t>1</a:t>
            </a:fld>
            <a:endParaRPr lang="ko-KR" altLang="en-US"/>
          </a:p>
        </p:txBody>
      </p:sp>
    </p:spTree>
    <p:extLst>
      <p:ext uri="{BB962C8B-B14F-4D97-AF65-F5344CB8AC3E}">
        <p14:creationId xmlns:p14="http://schemas.microsoft.com/office/powerpoint/2010/main" val="408863276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p:cNvSpPr/>
          <p:nvPr/>
        </p:nvSpPr>
        <p:spPr>
          <a:xfrm>
            <a:off x="836634" y="1938609"/>
            <a:ext cx="7479792" cy="2443733"/>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ko-KR" sz="2400" dirty="0" smtClean="0"/>
              <a:t>Hypervisor</a:t>
            </a:r>
            <a:endParaRPr lang="ko-KR" altLang="en-US" sz="2400" dirty="0"/>
          </a:p>
        </p:txBody>
      </p:sp>
      <p:sp>
        <p:nvSpPr>
          <p:cNvPr id="5" name="모서리가 둥근 직사각형 4"/>
          <p:cNvSpPr/>
          <p:nvPr/>
        </p:nvSpPr>
        <p:spPr>
          <a:xfrm>
            <a:off x="1363278" y="2428276"/>
            <a:ext cx="1203126" cy="1019521"/>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ko-KR" sz="1600" dirty="0" smtClean="0">
                <a:solidFill>
                  <a:schemeClr val="tx1"/>
                </a:solidFill>
              </a:rPr>
              <a:t>VM</a:t>
            </a:r>
            <a:endParaRPr lang="ko-KR" altLang="en-US" sz="1600" dirty="0">
              <a:solidFill>
                <a:schemeClr val="tx1"/>
              </a:solidFill>
            </a:endParaRPr>
          </a:p>
        </p:txBody>
      </p:sp>
      <p:sp>
        <p:nvSpPr>
          <p:cNvPr id="6" name="직사각형 5"/>
          <p:cNvSpPr/>
          <p:nvPr/>
        </p:nvSpPr>
        <p:spPr>
          <a:xfrm>
            <a:off x="1734300" y="3308351"/>
            <a:ext cx="457200" cy="27889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모서리가 둥근 직사각형 6"/>
          <p:cNvSpPr/>
          <p:nvPr/>
        </p:nvSpPr>
        <p:spPr>
          <a:xfrm>
            <a:off x="1363278" y="4120275"/>
            <a:ext cx="6575526" cy="574391"/>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dirty="0" smtClean="0">
                <a:solidFill>
                  <a:schemeClr val="tx1"/>
                </a:solidFill>
              </a:rPr>
              <a:t>Virtual switch</a:t>
            </a:r>
            <a:endParaRPr lang="ko-KR" altLang="en-US" sz="1600" dirty="0">
              <a:solidFill>
                <a:schemeClr val="tx1"/>
              </a:solidFill>
            </a:endParaRPr>
          </a:p>
        </p:txBody>
      </p:sp>
      <p:sp>
        <p:nvSpPr>
          <p:cNvPr id="8" name="모서리가 둥근 직사각형 7"/>
          <p:cNvSpPr/>
          <p:nvPr/>
        </p:nvSpPr>
        <p:spPr>
          <a:xfrm>
            <a:off x="3219510" y="2428276"/>
            <a:ext cx="1203126" cy="1019521"/>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ko-KR" sz="1600" dirty="0" smtClean="0">
                <a:solidFill>
                  <a:schemeClr val="tx1"/>
                </a:solidFill>
              </a:rPr>
              <a:t>VM</a:t>
            </a:r>
            <a:endParaRPr lang="ko-KR" altLang="en-US" sz="1600" dirty="0">
              <a:solidFill>
                <a:schemeClr val="tx1"/>
              </a:solidFill>
            </a:endParaRPr>
          </a:p>
        </p:txBody>
      </p:sp>
      <p:sp>
        <p:nvSpPr>
          <p:cNvPr id="9" name="직사각형 8"/>
          <p:cNvSpPr/>
          <p:nvPr/>
        </p:nvSpPr>
        <p:spPr>
          <a:xfrm>
            <a:off x="3590532" y="3308351"/>
            <a:ext cx="457200" cy="27889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모서리가 둥근 직사각형 9"/>
          <p:cNvSpPr/>
          <p:nvPr/>
        </p:nvSpPr>
        <p:spPr>
          <a:xfrm>
            <a:off x="4981194" y="2428276"/>
            <a:ext cx="1203126" cy="1019521"/>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ko-KR" sz="1600" dirty="0" smtClean="0">
                <a:solidFill>
                  <a:schemeClr val="tx1"/>
                </a:solidFill>
              </a:rPr>
              <a:t>VM</a:t>
            </a:r>
            <a:endParaRPr lang="ko-KR" altLang="en-US" sz="1600" dirty="0">
              <a:solidFill>
                <a:schemeClr val="tx1"/>
              </a:solidFill>
            </a:endParaRPr>
          </a:p>
        </p:txBody>
      </p:sp>
      <p:sp>
        <p:nvSpPr>
          <p:cNvPr id="11" name="직사각형 10"/>
          <p:cNvSpPr/>
          <p:nvPr/>
        </p:nvSpPr>
        <p:spPr>
          <a:xfrm>
            <a:off x="5352216" y="3308351"/>
            <a:ext cx="457200" cy="27889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모서리가 둥근 직사각형 11"/>
          <p:cNvSpPr/>
          <p:nvPr/>
        </p:nvSpPr>
        <p:spPr>
          <a:xfrm>
            <a:off x="6735678" y="2428276"/>
            <a:ext cx="1203126" cy="1019521"/>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ko-KR" sz="1600" dirty="0" smtClean="0">
                <a:solidFill>
                  <a:schemeClr val="tx1"/>
                </a:solidFill>
              </a:rPr>
              <a:t>VM</a:t>
            </a:r>
            <a:endParaRPr lang="ko-KR" altLang="en-US" sz="1600" dirty="0">
              <a:solidFill>
                <a:schemeClr val="tx1"/>
              </a:solidFill>
            </a:endParaRPr>
          </a:p>
        </p:txBody>
      </p:sp>
      <p:sp>
        <p:nvSpPr>
          <p:cNvPr id="13" name="직사각형 12"/>
          <p:cNvSpPr/>
          <p:nvPr/>
        </p:nvSpPr>
        <p:spPr>
          <a:xfrm>
            <a:off x="7106700" y="3308351"/>
            <a:ext cx="457200" cy="27889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직사각형 13"/>
          <p:cNvSpPr/>
          <p:nvPr/>
        </p:nvSpPr>
        <p:spPr>
          <a:xfrm>
            <a:off x="1734300" y="3951110"/>
            <a:ext cx="457200" cy="27889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직사각형 14"/>
          <p:cNvSpPr/>
          <p:nvPr/>
        </p:nvSpPr>
        <p:spPr>
          <a:xfrm>
            <a:off x="3590532" y="3951110"/>
            <a:ext cx="457200" cy="27889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직사각형 15"/>
          <p:cNvSpPr/>
          <p:nvPr/>
        </p:nvSpPr>
        <p:spPr>
          <a:xfrm>
            <a:off x="5352216" y="3951110"/>
            <a:ext cx="457200" cy="27889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직사각형 16"/>
          <p:cNvSpPr/>
          <p:nvPr/>
        </p:nvSpPr>
        <p:spPr>
          <a:xfrm>
            <a:off x="7106700" y="3951110"/>
            <a:ext cx="457200" cy="27889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9" name="직선 연결선 18"/>
          <p:cNvCxnSpPr>
            <a:stCxn id="6" idx="2"/>
            <a:endCxn id="14" idx="0"/>
          </p:cNvCxnSpPr>
          <p:nvPr/>
        </p:nvCxnSpPr>
        <p:spPr>
          <a:xfrm>
            <a:off x="1962900" y="3587243"/>
            <a:ext cx="0" cy="363867"/>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0" name="직선 연결선 19"/>
          <p:cNvCxnSpPr>
            <a:endCxn id="15" idx="0"/>
          </p:cNvCxnSpPr>
          <p:nvPr/>
        </p:nvCxnSpPr>
        <p:spPr>
          <a:xfrm>
            <a:off x="3817578" y="3587243"/>
            <a:ext cx="1554" cy="363867"/>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3" name="직선 연결선 22"/>
          <p:cNvCxnSpPr>
            <a:stCxn id="11" idx="2"/>
            <a:endCxn id="16" idx="0"/>
          </p:cNvCxnSpPr>
          <p:nvPr/>
        </p:nvCxnSpPr>
        <p:spPr>
          <a:xfrm>
            <a:off x="5580816" y="3587243"/>
            <a:ext cx="0" cy="363867"/>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7" name="직선 연결선 26"/>
          <p:cNvCxnSpPr>
            <a:endCxn id="17" idx="0"/>
          </p:cNvCxnSpPr>
          <p:nvPr/>
        </p:nvCxnSpPr>
        <p:spPr>
          <a:xfrm flipH="1">
            <a:off x="7335300" y="3587243"/>
            <a:ext cx="2718" cy="363867"/>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36" name="모서리가 둥근 직사각형 35"/>
          <p:cNvSpPr/>
          <p:nvPr/>
        </p:nvSpPr>
        <p:spPr>
          <a:xfrm>
            <a:off x="1363278" y="5367144"/>
            <a:ext cx="6575526" cy="574391"/>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dirty="0" smtClean="0">
                <a:solidFill>
                  <a:schemeClr val="tx1"/>
                </a:solidFill>
              </a:rPr>
              <a:t>Physical switch</a:t>
            </a:r>
            <a:endParaRPr lang="ko-KR" altLang="en-US" sz="1600" dirty="0">
              <a:solidFill>
                <a:schemeClr val="tx1"/>
              </a:solidFill>
            </a:endParaRPr>
          </a:p>
        </p:txBody>
      </p:sp>
      <p:sp>
        <p:nvSpPr>
          <p:cNvPr id="37" name="직사각형 36"/>
          <p:cNvSpPr/>
          <p:nvPr/>
        </p:nvSpPr>
        <p:spPr>
          <a:xfrm>
            <a:off x="4343400" y="4555220"/>
            <a:ext cx="457200" cy="278892"/>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8" name="직사각형 37"/>
          <p:cNvSpPr/>
          <p:nvPr/>
        </p:nvSpPr>
        <p:spPr>
          <a:xfrm>
            <a:off x="4343399" y="5227698"/>
            <a:ext cx="457200" cy="278892"/>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39" name="직선 연결선 38"/>
          <p:cNvCxnSpPr>
            <a:stCxn id="37" idx="2"/>
            <a:endCxn id="38" idx="0"/>
          </p:cNvCxnSpPr>
          <p:nvPr/>
        </p:nvCxnSpPr>
        <p:spPr>
          <a:xfrm flipH="1">
            <a:off x="4571999" y="4834112"/>
            <a:ext cx="1" cy="393586"/>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1922591" y="3409941"/>
            <a:ext cx="1050224" cy="307777"/>
          </a:xfrm>
          <a:prstGeom prst="rect">
            <a:avLst/>
          </a:prstGeom>
          <a:noFill/>
        </p:spPr>
        <p:txBody>
          <a:bodyPr wrap="none" rtlCol="0">
            <a:spAutoFit/>
          </a:bodyPr>
          <a:lstStyle/>
          <a:p>
            <a:r>
              <a:rPr lang="en-US" altLang="ko-KR" sz="1400" dirty="0" smtClean="0"/>
              <a:t>Virtual NIC</a:t>
            </a:r>
            <a:endParaRPr lang="ko-KR" altLang="en-US" sz="1400" dirty="0"/>
          </a:p>
        </p:txBody>
      </p:sp>
      <p:sp>
        <p:nvSpPr>
          <p:cNvPr id="45" name="TextBox 44"/>
          <p:cNvSpPr txBox="1"/>
          <p:nvPr/>
        </p:nvSpPr>
        <p:spPr>
          <a:xfrm>
            <a:off x="1915026" y="3968392"/>
            <a:ext cx="918841" cy="523220"/>
          </a:xfrm>
          <a:prstGeom prst="rect">
            <a:avLst/>
          </a:prstGeom>
          <a:noFill/>
        </p:spPr>
        <p:txBody>
          <a:bodyPr wrap="none" rtlCol="0">
            <a:spAutoFit/>
          </a:bodyPr>
          <a:lstStyle/>
          <a:p>
            <a:r>
              <a:rPr lang="en-US" altLang="ko-KR" sz="1400" dirty="0" smtClean="0"/>
              <a:t>Virtual</a:t>
            </a:r>
          </a:p>
          <a:p>
            <a:r>
              <a:rPr lang="en-US" altLang="ko-KR" sz="1400" dirty="0" smtClean="0"/>
              <a:t>interface</a:t>
            </a:r>
            <a:endParaRPr lang="ko-KR" altLang="en-US" sz="1400" dirty="0"/>
          </a:p>
        </p:txBody>
      </p:sp>
      <p:sp>
        <p:nvSpPr>
          <p:cNvPr id="50" name="직사각형 49"/>
          <p:cNvSpPr/>
          <p:nvPr/>
        </p:nvSpPr>
        <p:spPr>
          <a:xfrm>
            <a:off x="642551" y="1762897"/>
            <a:ext cx="7858897" cy="3167578"/>
          </a:xfrm>
          <a:prstGeom prst="rect">
            <a:avLst/>
          </a:prstGeom>
          <a:noFill/>
          <a:ln w="38100">
            <a:solidFill>
              <a:srgbClr val="00206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4" name="TextBox 53"/>
          <p:cNvSpPr txBox="1"/>
          <p:nvPr/>
        </p:nvSpPr>
        <p:spPr>
          <a:xfrm>
            <a:off x="525960" y="1375970"/>
            <a:ext cx="1914178" cy="369332"/>
          </a:xfrm>
          <a:prstGeom prst="rect">
            <a:avLst/>
          </a:prstGeom>
          <a:noFill/>
        </p:spPr>
        <p:txBody>
          <a:bodyPr wrap="none" rtlCol="0">
            <a:spAutoFit/>
          </a:bodyPr>
          <a:lstStyle/>
          <a:p>
            <a:r>
              <a:rPr lang="en-US" altLang="ko-KR" dirty="0" smtClean="0"/>
              <a:t>Virtual L2 network</a:t>
            </a:r>
            <a:endParaRPr lang="ko-KR" altLang="en-US" dirty="0"/>
          </a:p>
        </p:txBody>
      </p:sp>
      <p:sp>
        <p:nvSpPr>
          <p:cNvPr id="35" name="제목 1"/>
          <p:cNvSpPr txBox="1">
            <a:spLocks/>
          </p:cNvSpPr>
          <p:nvPr/>
        </p:nvSpPr>
        <p:spPr>
          <a:xfrm>
            <a:off x="0" y="0"/>
            <a:ext cx="9144000" cy="782595"/>
          </a:xfrm>
          <a:prstGeom prst="rect">
            <a:avLst/>
          </a:prstGeom>
        </p:spPr>
        <p:txBody>
          <a:bodyPr vert="horz" lIns="91440" tIns="45720" rIns="91440" bIns="45720" rtlCol="0" anchor="t">
            <a:normAutofit/>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sz="4000" smtClean="0">
                <a:solidFill>
                  <a:srgbClr val="0070C0"/>
                </a:solidFill>
              </a:rPr>
              <a:t>Virtual Switch</a:t>
            </a:r>
            <a:r>
              <a:rPr lang="en-US" altLang="ko-KR" sz="4000" dirty="0" smtClean="0">
                <a:solidFill>
                  <a:srgbClr val="0070C0"/>
                </a:solidFill>
              </a:rPr>
              <a:t>: Basic Architecture</a:t>
            </a:r>
            <a:endParaRPr lang="ko-KR" altLang="en-US" sz="4000" dirty="0" smtClean="0">
              <a:solidFill>
                <a:srgbClr val="0070C0"/>
              </a:solidFill>
            </a:endParaRPr>
          </a:p>
        </p:txBody>
      </p:sp>
      <p:sp>
        <p:nvSpPr>
          <p:cNvPr id="3" name="슬라이드 번호 개체 틀 2"/>
          <p:cNvSpPr>
            <a:spLocks noGrp="1"/>
          </p:cNvSpPr>
          <p:nvPr>
            <p:ph type="sldNum" sz="quarter" idx="12"/>
          </p:nvPr>
        </p:nvSpPr>
        <p:spPr/>
        <p:txBody>
          <a:bodyPr/>
          <a:lstStyle/>
          <a:p>
            <a:fld id="{2A77177F-D4BC-47C1-ABEC-AF5DF9643428}" type="slidenum">
              <a:rPr lang="ko-KR" altLang="en-US" smtClean="0"/>
              <a:t>10</a:t>
            </a:fld>
            <a:endParaRPr lang="ko-KR" altLang="en-US"/>
          </a:p>
        </p:txBody>
      </p:sp>
    </p:spTree>
    <p:extLst>
      <p:ext uri="{BB962C8B-B14F-4D97-AF65-F5344CB8AC3E}">
        <p14:creationId xmlns:p14="http://schemas.microsoft.com/office/powerpoint/2010/main" val="79153188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openvswitch.org/assets/featured-image.jpg"/>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480704" y="1058596"/>
            <a:ext cx="6182591" cy="5143501"/>
          </a:xfrm>
          <a:prstGeom prst="rect">
            <a:avLst/>
          </a:prstGeom>
          <a:noFill/>
          <a:extLst>
            <a:ext uri="{909E8E84-426E-40DD-AFC4-6F175D3DCCD1}">
              <a14:hiddenFill xmlns:a14="http://schemas.microsoft.com/office/drawing/2010/main">
                <a:solidFill>
                  <a:srgbClr val="FFFFFF"/>
                </a:solidFill>
              </a14:hiddenFill>
            </a:ext>
          </a:extLst>
        </p:spPr>
      </p:pic>
      <p:sp>
        <p:nvSpPr>
          <p:cNvPr id="6" name="직사각형 5"/>
          <p:cNvSpPr/>
          <p:nvPr/>
        </p:nvSpPr>
        <p:spPr>
          <a:xfrm>
            <a:off x="0" y="6488668"/>
            <a:ext cx="2459006" cy="369332"/>
          </a:xfrm>
          <a:prstGeom prst="rect">
            <a:avLst/>
          </a:prstGeom>
        </p:spPr>
        <p:txBody>
          <a:bodyPr wrap="none">
            <a:spAutoFit/>
          </a:bodyPr>
          <a:lstStyle/>
          <a:p>
            <a:r>
              <a:rPr lang="ko-KR" altLang="en-US" dirty="0"/>
              <a:t>http://openvswitch.org/</a:t>
            </a:r>
          </a:p>
        </p:txBody>
      </p:sp>
      <p:sp>
        <p:nvSpPr>
          <p:cNvPr id="7" name="제목 1"/>
          <p:cNvSpPr txBox="1">
            <a:spLocks/>
          </p:cNvSpPr>
          <p:nvPr/>
        </p:nvSpPr>
        <p:spPr>
          <a:xfrm>
            <a:off x="0" y="-10570"/>
            <a:ext cx="9144000" cy="782595"/>
          </a:xfrm>
          <a:prstGeom prst="rect">
            <a:avLst/>
          </a:prstGeom>
        </p:spPr>
        <p:txBody>
          <a:bodyPr vert="horz" lIns="91440" tIns="45720" rIns="91440" bIns="45720" rtlCol="0" anchor="t">
            <a:normAutofit/>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sz="4000" dirty="0" smtClean="0">
                <a:solidFill>
                  <a:srgbClr val="0070C0"/>
                </a:solidFill>
              </a:rPr>
              <a:t>Open vSwitch: Introduction</a:t>
            </a:r>
            <a:endParaRPr lang="ko-KR" altLang="en-US" sz="4000" dirty="0" smtClean="0">
              <a:solidFill>
                <a:srgbClr val="0070C0"/>
              </a:solidFill>
            </a:endParaRPr>
          </a:p>
        </p:txBody>
      </p:sp>
      <p:sp>
        <p:nvSpPr>
          <p:cNvPr id="3" name="슬라이드 번호 개체 틀 2"/>
          <p:cNvSpPr>
            <a:spLocks noGrp="1"/>
          </p:cNvSpPr>
          <p:nvPr>
            <p:ph type="sldNum" sz="quarter" idx="12"/>
          </p:nvPr>
        </p:nvSpPr>
        <p:spPr/>
        <p:txBody>
          <a:bodyPr/>
          <a:lstStyle/>
          <a:p>
            <a:fld id="{2A77177F-D4BC-47C1-ABEC-AF5DF9643428}" type="slidenum">
              <a:rPr lang="ko-KR" altLang="en-US" smtClean="0"/>
              <a:t>11</a:t>
            </a:fld>
            <a:endParaRPr lang="ko-KR" altLang="en-US"/>
          </a:p>
        </p:txBody>
      </p:sp>
    </p:spTree>
    <p:extLst>
      <p:ext uri="{BB962C8B-B14F-4D97-AF65-F5344CB8AC3E}">
        <p14:creationId xmlns:p14="http://schemas.microsoft.com/office/powerpoint/2010/main" val="423376854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object 2"/>
          <p:cNvSpPr>
            <a:spLocks noChangeArrowheads="1"/>
          </p:cNvSpPr>
          <p:nvPr/>
        </p:nvSpPr>
        <p:spPr bwMode="auto">
          <a:xfrm>
            <a:off x="788988" y="2409825"/>
            <a:ext cx="7451725" cy="109538"/>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kumimoji="1">
                <a:solidFill>
                  <a:schemeClr val="tx1"/>
                </a:solidFill>
                <a:latin typeface="Times New Roman" panose="02020603050405020304" pitchFamily="18" charset="0"/>
                <a:ea typeface="굴림" panose="020B0600000101010101" pitchFamily="50" charset="-127"/>
              </a:defRPr>
            </a:lvl1pPr>
            <a:lvl2pPr marL="742950" indent="-285750" eaLnBrk="0" hangingPunct="0">
              <a:defRPr kumimoji="1">
                <a:solidFill>
                  <a:schemeClr val="tx1"/>
                </a:solidFill>
                <a:latin typeface="Times New Roman" panose="02020603050405020304" pitchFamily="18" charset="0"/>
                <a:ea typeface="굴림" panose="020B0600000101010101" pitchFamily="50" charset="-127"/>
              </a:defRPr>
            </a:lvl2pPr>
            <a:lvl3pPr marL="1143000" indent="-228600" eaLnBrk="0" hangingPunct="0">
              <a:defRPr kumimoji="1">
                <a:solidFill>
                  <a:schemeClr val="tx1"/>
                </a:solidFill>
                <a:latin typeface="Times New Roman" panose="02020603050405020304" pitchFamily="18" charset="0"/>
                <a:ea typeface="굴림" panose="020B0600000101010101" pitchFamily="50" charset="-127"/>
              </a:defRPr>
            </a:lvl3pPr>
            <a:lvl4pPr marL="1600200" indent="-228600" eaLnBrk="0" hangingPunct="0">
              <a:defRPr kumimoji="1">
                <a:solidFill>
                  <a:schemeClr val="tx1"/>
                </a:solidFill>
                <a:latin typeface="Times New Roman" panose="02020603050405020304" pitchFamily="18" charset="0"/>
                <a:ea typeface="굴림" panose="020B0600000101010101" pitchFamily="50" charset="-127"/>
              </a:defRPr>
            </a:lvl4pPr>
            <a:lvl5pPr marL="2057400" indent="-228600" eaLnBrk="0" hangingPunct="0">
              <a:defRPr kumimoji="1">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9pPr>
          </a:lstStyle>
          <a:p>
            <a:pPr eaLnBrk="1" hangingPunct="1"/>
            <a:endParaRPr lang="ko-KR" altLang="ko-KR"/>
          </a:p>
        </p:txBody>
      </p:sp>
      <p:sp>
        <p:nvSpPr>
          <p:cNvPr id="54275" name="object 3"/>
          <p:cNvSpPr>
            <a:spLocks/>
          </p:cNvSpPr>
          <p:nvPr/>
        </p:nvSpPr>
        <p:spPr bwMode="auto">
          <a:xfrm>
            <a:off x="831850" y="2443163"/>
            <a:ext cx="7369175" cy="7937"/>
          </a:xfrm>
          <a:custGeom>
            <a:avLst/>
            <a:gdLst>
              <a:gd name="T0" fmla="*/ 0 w 8105901"/>
              <a:gd name="T1" fmla="*/ 12 h 9621"/>
              <a:gd name="T2" fmla="*/ 288680 w 8105901"/>
              <a:gd name="T3" fmla="*/ 0 h 9621"/>
              <a:gd name="T4" fmla="*/ 0 60000 65536"/>
              <a:gd name="T5" fmla="*/ 0 60000 65536"/>
            </a:gdLst>
            <a:ahLst/>
            <a:cxnLst>
              <a:cxn ang="T4">
                <a:pos x="T0" y="T1"/>
              </a:cxn>
              <a:cxn ang="T5">
                <a:pos x="T2" y="T3"/>
              </a:cxn>
            </a:cxnLst>
            <a:rect l="0" t="0" r="r" b="b"/>
            <a:pathLst>
              <a:path w="8105901" h="9621">
                <a:moveTo>
                  <a:pt x="0" y="9621"/>
                </a:moveTo>
                <a:lnTo>
                  <a:pt x="8105901" y="0"/>
                </a:lnTo>
              </a:path>
            </a:pathLst>
          </a:custGeom>
          <a:noFill/>
          <a:ln w="25399">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ko-KR" altLang="en-US"/>
          </a:p>
        </p:txBody>
      </p:sp>
      <p:sp>
        <p:nvSpPr>
          <p:cNvPr id="54276" name="object 4"/>
          <p:cNvSpPr>
            <a:spLocks noChangeArrowheads="1"/>
          </p:cNvSpPr>
          <p:nvPr/>
        </p:nvSpPr>
        <p:spPr bwMode="auto">
          <a:xfrm>
            <a:off x="2690813" y="1970088"/>
            <a:ext cx="1571625" cy="1114425"/>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kumimoji="1">
                <a:solidFill>
                  <a:schemeClr val="tx1"/>
                </a:solidFill>
                <a:latin typeface="Times New Roman" panose="02020603050405020304" pitchFamily="18" charset="0"/>
                <a:ea typeface="굴림" panose="020B0600000101010101" pitchFamily="50" charset="-127"/>
              </a:defRPr>
            </a:lvl1pPr>
            <a:lvl2pPr marL="742950" indent="-285750" eaLnBrk="0" hangingPunct="0">
              <a:defRPr kumimoji="1">
                <a:solidFill>
                  <a:schemeClr val="tx1"/>
                </a:solidFill>
                <a:latin typeface="Times New Roman" panose="02020603050405020304" pitchFamily="18" charset="0"/>
                <a:ea typeface="굴림" panose="020B0600000101010101" pitchFamily="50" charset="-127"/>
              </a:defRPr>
            </a:lvl2pPr>
            <a:lvl3pPr marL="1143000" indent="-228600" eaLnBrk="0" hangingPunct="0">
              <a:defRPr kumimoji="1">
                <a:solidFill>
                  <a:schemeClr val="tx1"/>
                </a:solidFill>
                <a:latin typeface="Times New Roman" panose="02020603050405020304" pitchFamily="18" charset="0"/>
                <a:ea typeface="굴림" panose="020B0600000101010101" pitchFamily="50" charset="-127"/>
              </a:defRPr>
            </a:lvl3pPr>
            <a:lvl4pPr marL="1600200" indent="-228600" eaLnBrk="0" hangingPunct="0">
              <a:defRPr kumimoji="1">
                <a:solidFill>
                  <a:schemeClr val="tx1"/>
                </a:solidFill>
                <a:latin typeface="Times New Roman" panose="02020603050405020304" pitchFamily="18" charset="0"/>
                <a:ea typeface="굴림" panose="020B0600000101010101" pitchFamily="50" charset="-127"/>
              </a:defRPr>
            </a:lvl4pPr>
            <a:lvl5pPr marL="2057400" indent="-228600" eaLnBrk="0" hangingPunct="0">
              <a:defRPr kumimoji="1">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9pPr>
          </a:lstStyle>
          <a:p>
            <a:pPr eaLnBrk="1" hangingPunct="1"/>
            <a:endParaRPr lang="ko-KR" altLang="ko-KR"/>
          </a:p>
        </p:txBody>
      </p:sp>
      <p:sp>
        <p:nvSpPr>
          <p:cNvPr id="54277" name="object 5"/>
          <p:cNvSpPr>
            <a:spLocks/>
          </p:cNvSpPr>
          <p:nvPr/>
        </p:nvSpPr>
        <p:spPr bwMode="auto">
          <a:xfrm>
            <a:off x="2736850" y="2193925"/>
            <a:ext cx="1268413" cy="823913"/>
          </a:xfrm>
          <a:custGeom>
            <a:avLst/>
            <a:gdLst>
              <a:gd name="T0" fmla="*/ 0 w 1394941"/>
              <a:gd name="T1" fmla="*/ 11756 h 933609"/>
              <a:gd name="T2" fmla="*/ 50029 w 1394941"/>
              <a:gd name="T3" fmla="*/ 0 h 933609"/>
              <a:gd name="T4" fmla="*/ 0 60000 65536"/>
              <a:gd name="T5" fmla="*/ 0 60000 65536"/>
            </a:gdLst>
            <a:ahLst/>
            <a:cxnLst>
              <a:cxn ang="T4">
                <a:pos x="T0" y="T1"/>
              </a:cxn>
              <a:cxn ang="T5">
                <a:pos x="T2" y="T3"/>
              </a:cxn>
            </a:cxnLst>
            <a:rect l="0" t="0" r="r" b="b"/>
            <a:pathLst>
              <a:path w="1394941" h="933609">
                <a:moveTo>
                  <a:pt x="0" y="933609"/>
                </a:moveTo>
                <a:lnTo>
                  <a:pt x="1394941" y="0"/>
                </a:lnTo>
              </a:path>
            </a:pathLst>
          </a:custGeom>
          <a:noFill/>
          <a:ln w="25399">
            <a:solidFill>
              <a:srgbClr val="CD665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ko-KR" altLang="en-US"/>
          </a:p>
        </p:txBody>
      </p:sp>
      <p:sp>
        <p:nvSpPr>
          <p:cNvPr id="54278" name="object 6"/>
          <p:cNvSpPr>
            <a:spLocks/>
          </p:cNvSpPr>
          <p:nvPr/>
        </p:nvSpPr>
        <p:spPr bwMode="auto">
          <a:xfrm>
            <a:off x="3895725" y="2181225"/>
            <a:ext cx="128588" cy="109538"/>
          </a:xfrm>
          <a:custGeom>
            <a:avLst/>
            <a:gdLst>
              <a:gd name="T0" fmla="*/ 5797 w 140860"/>
              <a:gd name="T1" fmla="*/ 0 h 123409"/>
              <a:gd name="T2" fmla="*/ 0 w 140860"/>
              <a:gd name="T3" fmla="*/ 277 h 123409"/>
              <a:gd name="T4" fmla="*/ 2908 w 140860"/>
              <a:gd name="T5" fmla="*/ 1901 h 123409"/>
              <a:gd name="T6" fmla="*/ 5797 w 140860"/>
              <a:gd name="T7" fmla="*/ 0 h 12340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0860" h="123409">
                <a:moveTo>
                  <a:pt x="140860" y="0"/>
                </a:moveTo>
                <a:lnTo>
                  <a:pt x="0" y="17866"/>
                </a:lnTo>
                <a:lnTo>
                  <a:pt x="70637" y="123409"/>
                </a:lnTo>
                <a:lnTo>
                  <a:pt x="140860" y="0"/>
                </a:lnTo>
                <a:close/>
              </a:path>
            </a:pathLst>
          </a:custGeom>
          <a:solidFill>
            <a:srgbClr val="CD665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ko-KR" altLang="en-US"/>
          </a:p>
        </p:txBody>
      </p:sp>
      <p:sp>
        <p:nvSpPr>
          <p:cNvPr id="54280" name="object 8"/>
          <p:cNvSpPr>
            <a:spLocks noChangeArrowheads="1"/>
          </p:cNvSpPr>
          <p:nvPr/>
        </p:nvSpPr>
        <p:spPr bwMode="auto">
          <a:xfrm>
            <a:off x="788988" y="5013325"/>
            <a:ext cx="7451725" cy="109538"/>
          </a:xfrm>
          <a:prstGeom prst="rect">
            <a:avLst/>
          </a:prstGeom>
          <a:blipFill dpi="0" rotWithShape="1">
            <a:blip r:embed="rId4"/>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kumimoji="1">
                <a:solidFill>
                  <a:schemeClr val="tx1"/>
                </a:solidFill>
                <a:latin typeface="Times New Roman" panose="02020603050405020304" pitchFamily="18" charset="0"/>
                <a:ea typeface="굴림" panose="020B0600000101010101" pitchFamily="50" charset="-127"/>
              </a:defRPr>
            </a:lvl1pPr>
            <a:lvl2pPr marL="742950" indent="-285750" eaLnBrk="0" hangingPunct="0">
              <a:defRPr kumimoji="1">
                <a:solidFill>
                  <a:schemeClr val="tx1"/>
                </a:solidFill>
                <a:latin typeface="Times New Roman" panose="02020603050405020304" pitchFamily="18" charset="0"/>
                <a:ea typeface="굴림" panose="020B0600000101010101" pitchFamily="50" charset="-127"/>
              </a:defRPr>
            </a:lvl2pPr>
            <a:lvl3pPr marL="1143000" indent="-228600" eaLnBrk="0" hangingPunct="0">
              <a:defRPr kumimoji="1">
                <a:solidFill>
                  <a:schemeClr val="tx1"/>
                </a:solidFill>
                <a:latin typeface="Times New Roman" panose="02020603050405020304" pitchFamily="18" charset="0"/>
                <a:ea typeface="굴림" panose="020B0600000101010101" pitchFamily="50" charset="-127"/>
              </a:defRPr>
            </a:lvl3pPr>
            <a:lvl4pPr marL="1600200" indent="-228600" eaLnBrk="0" hangingPunct="0">
              <a:defRPr kumimoji="1">
                <a:solidFill>
                  <a:schemeClr val="tx1"/>
                </a:solidFill>
                <a:latin typeface="Times New Roman" panose="02020603050405020304" pitchFamily="18" charset="0"/>
                <a:ea typeface="굴림" panose="020B0600000101010101" pitchFamily="50" charset="-127"/>
              </a:defRPr>
            </a:lvl4pPr>
            <a:lvl5pPr marL="2057400" indent="-228600" eaLnBrk="0" hangingPunct="0">
              <a:defRPr kumimoji="1">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9pPr>
          </a:lstStyle>
          <a:p>
            <a:pPr eaLnBrk="1" hangingPunct="1"/>
            <a:endParaRPr lang="ko-KR" altLang="ko-KR"/>
          </a:p>
        </p:txBody>
      </p:sp>
      <p:sp>
        <p:nvSpPr>
          <p:cNvPr id="54281" name="object 9"/>
          <p:cNvSpPr>
            <a:spLocks/>
          </p:cNvSpPr>
          <p:nvPr/>
        </p:nvSpPr>
        <p:spPr bwMode="auto">
          <a:xfrm>
            <a:off x="831850" y="5046663"/>
            <a:ext cx="7369175" cy="9525"/>
          </a:xfrm>
          <a:custGeom>
            <a:avLst/>
            <a:gdLst>
              <a:gd name="T0" fmla="*/ 0 w 8105901"/>
              <a:gd name="T1" fmla="*/ 6750 h 9622"/>
              <a:gd name="T2" fmla="*/ 288680 w 8105901"/>
              <a:gd name="T3" fmla="*/ 0 h 9622"/>
              <a:gd name="T4" fmla="*/ 0 60000 65536"/>
              <a:gd name="T5" fmla="*/ 0 60000 65536"/>
            </a:gdLst>
            <a:ahLst/>
            <a:cxnLst>
              <a:cxn ang="T4">
                <a:pos x="T0" y="T1"/>
              </a:cxn>
              <a:cxn ang="T5">
                <a:pos x="T2" y="T3"/>
              </a:cxn>
            </a:cxnLst>
            <a:rect l="0" t="0" r="r" b="b"/>
            <a:pathLst>
              <a:path w="8105901" h="9622">
                <a:moveTo>
                  <a:pt x="0" y="9622"/>
                </a:moveTo>
                <a:lnTo>
                  <a:pt x="8105901" y="0"/>
                </a:lnTo>
              </a:path>
            </a:pathLst>
          </a:custGeom>
          <a:noFill/>
          <a:ln w="25399">
            <a:solidFill>
              <a:srgbClr val="6095C9"/>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ko-KR" altLang="en-US"/>
          </a:p>
        </p:txBody>
      </p:sp>
      <p:sp>
        <p:nvSpPr>
          <p:cNvPr id="54282" name="object 12"/>
          <p:cNvSpPr>
            <a:spLocks/>
          </p:cNvSpPr>
          <p:nvPr/>
        </p:nvSpPr>
        <p:spPr bwMode="auto">
          <a:xfrm>
            <a:off x="4772025" y="5259388"/>
            <a:ext cx="2919413" cy="654050"/>
          </a:xfrm>
          <a:custGeom>
            <a:avLst/>
            <a:gdLst>
              <a:gd name="T0" fmla="*/ 0 w 3212025"/>
              <a:gd name="T1" fmla="*/ 1572 h 740884"/>
              <a:gd name="T2" fmla="*/ 263 w 3212025"/>
              <a:gd name="T3" fmla="*/ 1034 h 740884"/>
              <a:gd name="T4" fmla="*/ 993 w 3212025"/>
              <a:gd name="T5" fmla="*/ 575 h 740884"/>
              <a:gd name="T6" fmla="*/ 2090 w 3212025"/>
              <a:gd name="T7" fmla="*/ 230 h 740884"/>
              <a:gd name="T8" fmla="*/ 3468 w 3212025"/>
              <a:gd name="T9" fmla="*/ 34 h 740884"/>
              <a:gd name="T10" fmla="*/ 109103 w 3212025"/>
              <a:gd name="T11" fmla="*/ 0 h 740884"/>
              <a:gd name="T12" fmla="*/ 109621 w 3212025"/>
              <a:gd name="T13" fmla="*/ 11 h 740884"/>
              <a:gd name="T14" fmla="*/ 111052 w 3212025"/>
              <a:gd name="T15" fmla="*/ 165 h 740884"/>
              <a:gd name="T16" fmla="*/ 112228 w 3212025"/>
              <a:gd name="T17" fmla="*/ 477 h 740884"/>
              <a:gd name="T18" fmla="*/ 113059 w 3212025"/>
              <a:gd name="T19" fmla="*/ 909 h 740884"/>
              <a:gd name="T20" fmla="*/ 113447 w 3212025"/>
              <a:gd name="T21" fmla="*/ 1433 h 740884"/>
              <a:gd name="T22" fmla="*/ 113465 w 3212025"/>
              <a:gd name="T23" fmla="*/ 7865 h 740884"/>
              <a:gd name="T24" fmla="*/ 113435 w 3212025"/>
              <a:gd name="T25" fmla="*/ 8051 h 740884"/>
              <a:gd name="T26" fmla="*/ 113005 w 3212025"/>
              <a:gd name="T27" fmla="*/ 8568 h 740884"/>
              <a:gd name="T28" fmla="*/ 112144 w 3212025"/>
              <a:gd name="T29" fmla="*/ 8993 h 740884"/>
              <a:gd name="T30" fmla="*/ 110941 w 3212025"/>
              <a:gd name="T31" fmla="*/ 9292 h 740884"/>
              <a:gd name="T32" fmla="*/ 109493 w 3212025"/>
              <a:gd name="T33" fmla="*/ 9432 h 740884"/>
              <a:gd name="T34" fmla="*/ 4362 w 3212025"/>
              <a:gd name="T35" fmla="*/ 9439 h 740884"/>
              <a:gd name="T36" fmla="*/ 3845 w 3212025"/>
              <a:gd name="T37" fmla="*/ 9427 h 740884"/>
              <a:gd name="T38" fmla="*/ 2413 w 3212025"/>
              <a:gd name="T39" fmla="*/ 9273 h 740884"/>
              <a:gd name="T40" fmla="*/ 1234 w 3212025"/>
              <a:gd name="T41" fmla="*/ 8961 h 740884"/>
              <a:gd name="T42" fmla="*/ 405 w 3212025"/>
              <a:gd name="T43" fmla="*/ 8528 h 740884"/>
              <a:gd name="T44" fmla="*/ 17 w 3212025"/>
              <a:gd name="T45" fmla="*/ 8006 h 740884"/>
              <a:gd name="T46" fmla="*/ 0 w 3212025"/>
              <a:gd name="T47" fmla="*/ 1572 h 740884"/>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3212025" h="740884">
                <a:moveTo>
                  <a:pt x="0" y="123482"/>
                </a:moveTo>
                <a:lnTo>
                  <a:pt x="7454" y="81130"/>
                </a:lnTo>
                <a:lnTo>
                  <a:pt x="28058" y="45105"/>
                </a:lnTo>
                <a:lnTo>
                  <a:pt x="59171" y="18048"/>
                </a:lnTo>
                <a:lnTo>
                  <a:pt x="98152" y="2600"/>
                </a:lnTo>
                <a:lnTo>
                  <a:pt x="3088541" y="0"/>
                </a:lnTo>
                <a:lnTo>
                  <a:pt x="3103199" y="860"/>
                </a:lnTo>
                <a:lnTo>
                  <a:pt x="3143736" y="12991"/>
                </a:lnTo>
                <a:lnTo>
                  <a:pt x="3177065" y="37391"/>
                </a:lnTo>
                <a:lnTo>
                  <a:pt x="3200545" y="71420"/>
                </a:lnTo>
                <a:lnTo>
                  <a:pt x="3211538" y="112437"/>
                </a:lnTo>
                <a:lnTo>
                  <a:pt x="3212025" y="617401"/>
                </a:lnTo>
                <a:lnTo>
                  <a:pt x="3211164" y="632059"/>
                </a:lnTo>
                <a:lnTo>
                  <a:pt x="3199033" y="672596"/>
                </a:lnTo>
                <a:lnTo>
                  <a:pt x="3174633" y="705925"/>
                </a:lnTo>
                <a:lnTo>
                  <a:pt x="3140604" y="729405"/>
                </a:lnTo>
                <a:lnTo>
                  <a:pt x="3099586" y="740397"/>
                </a:lnTo>
                <a:lnTo>
                  <a:pt x="123483" y="740884"/>
                </a:lnTo>
                <a:lnTo>
                  <a:pt x="108825" y="740023"/>
                </a:lnTo>
                <a:lnTo>
                  <a:pt x="68288" y="727892"/>
                </a:lnTo>
                <a:lnTo>
                  <a:pt x="34959" y="703492"/>
                </a:lnTo>
                <a:lnTo>
                  <a:pt x="11479" y="669463"/>
                </a:lnTo>
                <a:lnTo>
                  <a:pt x="487" y="628446"/>
                </a:lnTo>
                <a:lnTo>
                  <a:pt x="0" y="123482"/>
                </a:lnTo>
                <a:close/>
              </a:path>
            </a:pathLst>
          </a:custGeom>
          <a:solidFill>
            <a:srgbClr val="00B0F0"/>
          </a:solidFill>
          <a:ln w="9524">
            <a:solidFill>
              <a:srgbClr val="5B92C7"/>
            </a:solidFill>
            <a:round/>
            <a:headEnd/>
            <a:tailEnd/>
          </a:ln>
        </p:spPr>
        <p:txBody>
          <a:bodyPr lIns="0" tIns="0" rIns="0" bIns="0" anchor="ctr"/>
          <a:lstStyle/>
          <a:p>
            <a:pPr algn="ctr"/>
            <a:r>
              <a:rPr lang="en-US" altLang="ko-KR" dirty="0" smtClean="0">
                <a:solidFill>
                  <a:srgbClr val="FF0000"/>
                </a:solidFill>
              </a:rPr>
              <a:t>Openvswitch_mod.ko</a:t>
            </a:r>
            <a:endParaRPr lang="ko-KR" altLang="en-US" dirty="0">
              <a:solidFill>
                <a:srgbClr val="FF0000"/>
              </a:solidFill>
            </a:endParaRPr>
          </a:p>
        </p:txBody>
      </p:sp>
      <p:sp>
        <p:nvSpPr>
          <p:cNvPr id="54284" name="object 14"/>
          <p:cNvSpPr>
            <a:spLocks noChangeArrowheads="1"/>
          </p:cNvSpPr>
          <p:nvPr/>
        </p:nvSpPr>
        <p:spPr bwMode="auto">
          <a:xfrm>
            <a:off x="1190625" y="2992438"/>
            <a:ext cx="3094038" cy="1958975"/>
          </a:xfrm>
          <a:prstGeom prst="rect">
            <a:avLst/>
          </a:prstGeom>
          <a:blipFill dpi="0" rotWithShape="1">
            <a:blip r:embed="rId5"/>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kumimoji="1">
                <a:solidFill>
                  <a:schemeClr val="tx1"/>
                </a:solidFill>
                <a:latin typeface="Times New Roman" panose="02020603050405020304" pitchFamily="18" charset="0"/>
                <a:ea typeface="굴림" panose="020B0600000101010101" pitchFamily="50" charset="-127"/>
              </a:defRPr>
            </a:lvl1pPr>
            <a:lvl2pPr marL="742950" indent="-285750" eaLnBrk="0" hangingPunct="0">
              <a:defRPr kumimoji="1">
                <a:solidFill>
                  <a:schemeClr val="tx1"/>
                </a:solidFill>
                <a:latin typeface="Times New Roman" panose="02020603050405020304" pitchFamily="18" charset="0"/>
                <a:ea typeface="굴림" panose="020B0600000101010101" pitchFamily="50" charset="-127"/>
              </a:defRPr>
            </a:lvl2pPr>
            <a:lvl3pPr marL="1143000" indent="-228600" eaLnBrk="0" hangingPunct="0">
              <a:defRPr kumimoji="1">
                <a:solidFill>
                  <a:schemeClr val="tx1"/>
                </a:solidFill>
                <a:latin typeface="Times New Roman" panose="02020603050405020304" pitchFamily="18" charset="0"/>
                <a:ea typeface="굴림" panose="020B0600000101010101" pitchFamily="50" charset="-127"/>
              </a:defRPr>
            </a:lvl3pPr>
            <a:lvl4pPr marL="1600200" indent="-228600" eaLnBrk="0" hangingPunct="0">
              <a:defRPr kumimoji="1">
                <a:solidFill>
                  <a:schemeClr val="tx1"/>
                </a:solidFill>
                <a:latin typeface="Times New Roman" panose="02020603050405020304" pitchFamily="18" charset="0"/>
                <a:ea typeface="굴림" panose="020B0600000101010101" pitchFamily="50" charset="-127"/>
              </a:defRPr>
            </a:lvl4pPr>
            <a:lvl5pPr marL="2057400" indent="-228600" eaLnBrk="0" hangingPunct="0">
              <a:defRPr kumimoji="1">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9pPr>
          </a:lstStyle>
          <a:p>
            <a:pPr eaLnBrk="1" hangingPunct="1"/>
            <a:endParaRPr lang="ko-KR" altLang="ko-KR"/>
          </a:p>
        </p:txBody>
      </p:sp>
      <p:sp>
        <p:nvSpPr>
          <p:cNvPr id="54285" name="object 15"/>
          <p:cNvSpPr>
            <a:spLocks noChangeArrowheads="1"/>
          </p:cNvSpPr>
          <p:nvPr/>
        </p:nvSpPr>
        <p:spPr bwMode="auto">
          <a:xfrm>
            <a:off x="1236663" y="3017838"/>
            <a:ext cx="3001962" cy="1868487"/>
          </a:xfrm>
          <a:prstGeom prst="rect">
            <a:avLst/>
          </a:prstGeom>
          <a:blipFill dpi="0" rotWithShape="1">
            <a:blip r:embed="rId6"/>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kumimoji="1">
                <a:solidFill>
                  <a:schemeClr val="tx1"/>
                </a:solidFill>
                <a:latin typeface="Times New Roman" panose="02020603050405020304" pitchFamily="18" charset="0"/>
                <a:ea typeface="굴림" panose="020B0600000101010101" pitchFamily="50" charset="-127"/>
              </a:defRPr>
            </a:lvl1pPr>
            <a:lvl2pPr marL="742950" indent="-285750" eaLnBrk="0" hangingPunct="0">
              <a:defRPr kumimoji="1">
                <a:solidFill>
                  <a:schemeClr val="tx1"/>
                </a:solidFill>
                <a:latin typeface="Times New Roman" panose="02020603050405020304" pitchFamily="18" charset="0"/>
                <a:ea typeface="굴림" panose="020B0600000101010101" pitchFamily="50" charset="-127"/>
              </a:defRPr>
            </a:lvl2pPr>
            <a:lvl3pPr marL="1143000" indent="-228600" eaLnBrk="0" hangingPunct="0">
              <a:defRPr kumimoji="1">
                <a:solidFill>
                  <a:schemeClr val="tx1"/>
                </a:solidFill>
                <a:latin typeface="Times New Roman" panose="02020603050405020304" pitchFamily="18" charset="0"/>
                <a:ea typeface="굴림" panose="020B0600000101010101" pitchFamily="50" charset="-127"/>
              </a:defRPr>
            </a:lvl3pPr>
            <a:lvl4pPr marL="1600200" indent="-228600" eaLnBrk="0" hangingPunct="0">
              <a:defRPr kumimoji="1">
                <a:solidFill>
                  <a:schemeClr val="tx1"/>
                </a:solidFill>
                <a:latin typeface="Times New Roman" panose="02020603050405020304" pitchFamily="18" charset="0"/>
                <a:ea typeface="굴림" panose="020B0600000101010101" pitchFamily="50" charset="-127"/>
              </a:defRPr>
            </a:lvl4pPr>
            <a:lvl5pPr marL="2057400" indent="-228600" eaLnBrk="0" hangingPunct="0">
              <a:defRPr kumimoji="1">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9pPr>
          </a:lstStyle>
          <a:p>
            <a:pPr eaLnBrk="1" hangingPunct="1"/>
            <a:endParaRPr lang="ko-KR" altLang="ko-KR"/>
          </a:p>
        </p:txBody>
      </p:sp>
      <p:sp>
        <p:nvSpPr>
          <p:cNvPr id="54286" name="object 16"/>
          <p:cNvSpPr>
            <a:spLocks/>
          </p:cNvSpPr>
          <p:nvPr/>
        </p:nvSpPr>
        <p:spPr bwMode="auto">
          <a:xfrm>
            <a:off x="1236663" y="3017838"/>
            <a:ext cx="3001962" cy="1868487"/>
          </a:xfrm>
          <a:custGeom>
            <a:avLst/>
            <a:gdLst>
              <a:gd name="T0" fmla="*/ 0 w 3301705"/>
              <a:gd name="T1" fmla="*/ 4474 h 2116814"/>
              <a:gd name="T2" fmla="*/ 165 w 3301705"/>
              <a:gd name="T3" fmla="*/ 3749 h 2116814"/>
              <a:gd name="T4" fmla="*/ 643 w 3301705"/>
              <a:gd name="T5" fmla="*/ 3061 h 2116814"/>
              <a:gd name="T6" fmla="*/ 1407 w 3301705"/>
              <a:gd name="T7" fmla="*/ 2419 h 2116814"/>
              <a:gd name="T8" fmla="*/ 2436 w 3301705"/>
              <a:gd name="T9" fmla="*/ 1832 h 2116814"/>
              <a:gd name="T10" fmla="*/ 3695 w 3301705"/>
              <a:gd name="T11" fmla="*/ 1312 h 2116814"/>
              <a:gd name="T12" fmla="*/ 5164 w 3301705"/>
              <a:gd name="T13" fmla="*/ 863 h 2116814"/>
              <a:gd name="T14" fmla="*/ 6817 w 3301705"/>
              <a:gd name="T15" fmla="*/ 500 h 2116814"/>
              <a:gd name="T16" fmla="*/ 8628 w 3301705"/>
              <a:gd name="T17" fmla="*/ 228 h 2116814"/>
              <a:gd name="T18" fmla="*/ 10569 w 3301705"/>
              <a:gd name="T19" fmla="*/ 58 h 2116814"/>
              <a:gd name="T20" fmla="*/ 12614 w 3301705"/>
              <a:gd name="T21" fmla="*/ 0 h 2116814"/>
              <a:gd name="T22" fmla="*/ 105439 w 3301705"/>
              <a:gd name="T23" fmla="*/ 0 h 2116814"/>
              <a:gd name="T24" fmla="*/ 107485 w 3301705"/>
              <a:gd name="T25" fmla="*/ 58 h 2116814"/>
              <a:gd name="T26" fmla="*/ 109427 w 3301705"/>
              <a:gd name="T27" fmla="*/ 228 h 2116814"/>
              <a:gd name="T28" fmla="*/ 111236 w 3301705"/>
              <a:gd name="T29" fmla="*/ 500 h 2116814"/>
              <a:gd name="T30" fmla="*/ 112889 w 3301705"/>
              <a:gd name="T31" fmla="*/ 863 h 2116814"/>
              <a:gd name="T32" fmla="*/ 114359 w 3301705"/>
              <a:gd name="T33" fmla="*/ 1312 h 2116814"/>
              <a:gd name="T34" fmla="*/ 115620 w 3301705"/>
              <a:gd name="T35" fmla="*/ 1832 h 2116814"/>
              <a:gd name="T36" fmla="*/ 116646 w 3301705"/>
              <a:gd name="T37" fmla="*/ 2419 h 2116814"/>
              <a:gd name="T38" fmla="*/ 117411 w 3301705"/>
              <a:gd name="T39" fmla="*/ 3061 h 2116814"/>
              <a:gd name="T40" fmla="*/ 117889 w 3301705"/>
              <a:gd name="T41" fmla="*/ 3749 h 2116814"/>
              <a:gd name="T42" fmla="*/ 118053 w 3301705"/>
              <a:gd name="T43" fmla="*/ 4474 h 2116814"/>
              <a:gd name="T44" fmla="*/ 118053 w 3301705"/>
              <a:gd name="T45" fmla="*/ 22374 h 2116814"/>
              <a:gd name="T46" fmla="*/ 117889 w 3301705"/>
              <a:gd name="T47" fmla="*/ 23101 h 2116814"/>
              <a:gd name="T48" fmla="*/ 117411 w 3301705"/>
              <a:gd name="T49" fmla="*/ 23789 h 2116814"/>
              <a:gd name="T50" fmla="*/ 116646 w 3301705"/>
              <a:gd name="T51" fmla="*/ 24431 h 2116814"/>
              <a:gd name="T52" fmla="*/ 115620 w 3301705"/>
              <a:gd name="T53" fmla="*/ 25018 h 2116814"/>
              <a:gd name="T54" fmla="*/ 114359 w 3301705"/>
              <a:gd name="T55" fmla="*/ 25541 h 2116814"/>
              <a:gd name="T56" fmla="*/ 112889 w 3301705"/>
              <a:gd name="T57" fmla="*/ 25986 h 2116814"/>
              <a:gd name="T58" fmla="*/ 111236 w 3301705"/>
              <a:gd name="T59" fmla="*/ 26350 h 2116814"/>
              <a:gd name="T60" fmla="*/ 109427 w 3301705"/>
              <a:gd name="T61" fmla="*/ 26622 h 2116814"/>
              <a:gd name="T62" fmla="*/ 107485 w 3301705"/>
              <a:gd name="T63" fmla="*/ 26791 h 2116814"/>
              <a:gd name="T64" fmla="*/ 105439 w 3301705"/>
              <a:gd name="T65" fmla="*/ 26850 h 2116814"/>
              <a:gd name="T66" fmla="*/ 12614 w 3301705"/>
              <a:gd name="T67" fmla="*/ 26850 h 2116814"/>
              <a:gd name="T68" fmla="*/ 10569 w 3301705"/>
              <a:gd name="T69" fmla="*/ 26791 h 2116814"/>
              <a:gd name="T70" fmla="*/ 8628 w 3301705"/>
              <a:gd name="T71" fmla="*/ 26622 h 2116814"/>
              <a:gd name="T72" fmla="*/ 6817 w 3301705"/>
              <a:gd name="T73" fmla="*/ 26350 h 2116814"/>
              <a:gd name="T74" fmla="*/ 5164 w 3301705"/>
              <a:gd name="T75" fmla="*/ 25986 h 2116814"/>
              <a:gd name="T76" fmla="*/ 3695 w 3301705"/>
              <a:gd name="T77" fmla="*/ 25541 h 2116814"/>
              <a:gd name="T78" fmla="*/ 2436 w 3301705"/>
              <a:gd name="T79" fmla="*/ 25018 h 2116814"/>
              <a:gd name="T80" fmla="*/ 1407 w 3301705"/>
              <a:gd name="T81" fmla="*/ 24431 h 2116814"/>
              <a:gd name="T82" fmla="*/ 643 w 3301705"/>
              <a:gd name="T83" fmla="*/ 23789 h 2116814"/>
              <a:gd name="T84" fmla="*/ 165 w 3301705"/>
              <a:gd name="T85" fmla="*/ 23101 h 2116814"/>
              <a:gd name="T86" fmla="*/ 0 w 3301705"/>
              <a:gd name="T87" fmla="*/ 22374 h 2116814"/>
              <a:gd name="T88" fmla="*/ 0 w 3301705"/>
              <a:gd name="T89" fmla="*/ 4474 h 2116814"/>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3301705" h="2116814">
                <a:moveTo>
                  <a:pt x="0" y="352809"/>
                </a:moveTo>
                <a:lnTo>
                  <a:pt x="4617" y="295582"/>
                </a:lnTo>
                <a:lnTo>
                  <a:pt x="17986" y="241294"/>
                </a:lnTo>
                <a:lnTo>
                  <a:pt x="39380" y="190673"/>
                </a:lnTo>
                <a:lnTo>
                  <a:pt x="68071" y="144444"/>
                </a:lnTo>
                <a:lnTo>
                  <a:pt x="103335" y="103335"/>
                </a:lnTo>
                <a:lnTo>
                  <a:pt x="144444" y="68071"/>
                </a:lnTo>
                <a:lnTo>
                  <a:pt x="190673" y="39380"/>
                </a:lnTo>
                <a:lnTo>
                  <a:pt x="241294" y="17986"/>
                </a:lnTo>
                <a:lnTo>
                  <a:pt x="295582" y="4617"/>
                </a:lnTo>
                <a:lnTo>
                  <a:pt x="352809" y="0"/>
                </a:lnTo>
                <a:lnTo>
                  <a:pt x="2948895" y="0"/>
                </a:lnTo>
                <a:lnTo>
                  <a:pt x="3006122" y="4617"/>
                </a:lnTo>
                <a:lnTo>
                  <a:pt x="3060410" y="17986"/>
                </a:lnTo>
                <a:lnTo>
                  <a:pt x="3111031" y="39380"/>
                </a:lnTo>
                <a:lnTo>
                  <a:pt x="3157260" y="68071"/>
                </a:lnTo>
                <a:lnTo>
                  <a:pt x="3198369" y="103335"/>
                </a:lnTo>
                <a:lnTo>
                  <a:pt x="3233633" y="144444"/>
                </a:lnTo>
                <a:lnTo>
                  <a:pt x="3262325" y="190673"/>
                </a:lnTo>
                <a:lnTo>
                  <a:pt x="3283718" y="241294"/>
                </a:lnTo>
                <a:lnTo>
                  <a:pt x="3297087" y="295582"/>
                </a:lnTo>
                <a:lnTo>
                  <a:pt x="3301705" y="352809"/>
                </a:lnTo>
                <a:lnTo>
                  <a:pt x="3301705" y="1764004"/>
                </a:lnTo>
                <a:lnTo>
                  <a:pt x="3297087" y="1821232"/>
                </a:lnTo>
                <a:lnTo>
                  <a:pt x="3283718" y="1875519"/>
                </a:lnTo>
                <a:lnTo>
                  <a:pt x="3262325" y="1926140"/>
                </a:lnTo>
                <a:lnTo>
                  <a:pt x="3233633" y="1972369"/>
                </a:lnTo>
                <a:lnTo>
                  <a:pt x="3198369" y="2013478"/>
                </a:lnTo>
                <a:lnTo>
                  <a:pt x="3157260" y="2048742"/>
                </a:lnTo>
                <a:lnTo>
                  <a:pt x="3111031" y="2077434"/>
                </a:lnTo>
                <a:lnTo>
                  <a:pt x="3060410" y="2098827"/>
                </a:lnTo>
                <a:lnTo>
                  <a:pt x="3006122" y="2112196"/>
                </a:lnTo>
                <a:lnTo>
                  <a:pt x="2948895" y="2116814"/>
                </a:lnTo>
                <a:lnTo>
                  <a:pt x="352809" y="2116814"/>
                </a:lnTo>
                <a:lnTo>
                  <a:pt x="295582" y="2112196"/>
                </a:lnTo>
                <a:lnTo>
                  <a:pt x="241294" y="2098827"/>
                </a:lnTo>
                <a:lnTo>
                  <a:pt x="190673" y="2077434"/>
                </a:lnTo>
                <a:lnTo>
                  <a:pt x="144444" y="2048742"/>
                </a:lnTo>
                <a:lnTo>
                  <a:pt x="103335" y="2013478"/>
                </a:lnTo>
                <a:lnTo>
                  <a:pt x="68071" y="1972369"/>
                </a:lnTo>
                <a:lnTo>
                  <a:pt x="39380" y="1926140"/>
                </a:lnTo>
                <a:lnTo>
                  <a:pt x="17986" y="1875519"/>
                </a:lnTo>
                <a:lnTo>
                  <a:pt x="4617" y="1821232"/>
                </a:lnTo>
                <a:lnTo>
                  <a:pt x="0" y="1764004"/>
                </a:lnTo>
                <a:lnTo>
                  <a:pt x="0" y="352809"/>
                </a:lnTo>
                <a:close/>
              </a:path>
            </a:pathLst>
          </a:custGeom>
          <a:noFill/>
          <a:ln w="9524">
            <a:solidFill>
              <a:srgbClr val="5B92C7"/>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ko-KR" altLang="en-US"/>
          </a:p>
        </p:txBody>
      </p:sp>
      <p:sp>
        <p:nvSpPr>
          <p:cNvPr id="17" name="object 17"/>
          <p:cNvSpPr txBox="1"/>
          <p:nvPr/>
        </p:nvSpPr>
        <p:spPr>
          <a:xfrm>
            <a:off x="1619250" y="3817938"/>
            <a:ext cx="2160588" cy="284162"/>
          </a:xfrm>
          <a:prstGeom prst="rect">
            <a:avLst/>
          </a:prstGeom>
        </p:spPr>
        <p:txBody>
          <a:bodyPr lIns="0" tIns="0" rIns="0" bIns="0"/>
          <a:lstStyle/>
          <a:p>
            <a:pPr marL="11397" algn="ctr">
              <a:defRPr/>
            </a:pPr>
            <a:r>
              <a:rPr sz="2800" dirty="0">
                <a:solidFill>
                  <a:srgbClr val="FFFFFF"/>
                </a:solidFill>
                <a:latin typeface="Calibri"/>
                <a:ea typeface="굴림" charset="-127"/>
                <a:cs typeface="Calibri"/>
              </a:rPr>
              <a:t>o</a:t>
            </a:r>
            <a:r>
              <a:rPr sz="2800" spc="-4" dirty="0">
                <a:solidFill>
                  <a:srgbClr val="FFFFFF"/>
                </a:solidFill>
                <a:latin typeface="Calibri"/>
                <a:ea typeface="굴림" charset="-127"/>
                <a:cs typeface="Calibri"/>
              </a:rPr>
              <a:t>v</a:t>
            </a:r>
            <a:r>
              <a:rPr sz="2800" dirty="0">
                <a:solidFill>
                  <a:srgbClr val="FFFFFF"/>
                </a:solidFill>
                <a:latin typeface="Calibri"/>
                <a:ea typeface="굴림" charset="-127"/>
                <a:cs typeface="Calibri"/>
              </a:rPr>
              <a:t>sd</a:t>
            </a:r>
            <a:r>
              <a:rPr sz="2800" spc="-4" dirty="0">
                <a:solidFill>
                  <a:srgbClr val="FFFFFF"/>
                </a:solidFill>
                <a:latin typeface="Calibri"/>
                <a:ea typeface="굴림" charset="-127"/>
                <a:cs typeface="Calibri"/>
              </a:rPr>
              <a:t>b</a:t>
            </a:r>
            <a:r>
              <a:rPr sz="2800" spc="-202" dirty="0">
                <a:solidFill>
                  <a:srgbClr val="FFFFFF"/>
                </a:solidFill>
                <a:latin typeface="Calibri"/>
                <a:ea typeface="굴림" charset="-127"/>
                <a:cs typeface="Calibri"/>
              </a:rPr>
              <a:t>-­‐s</a:t>
            </a:r>
            <a:r>
              <a:rPr sz="2800" spc="-310" dirty="0">
                <a:solidFill>
                  <a:srgbClr val="FFFFFF"/>
                </a:solidFill>
                <a:latin typeface="Calibri"/>
                <a:ea typeface="굴림" charset="-127"/>
                <a:cs typeface="Calibri"/>
              </a:rPr>
              <a:t>e</a:t>
            </a:r>
            <a:r>
              <a:rPr sz="2800" spc="-13" dirty="0">
                <a:solidFill>
                  <a:srgbClr val="FFFFFF"/>
                </a:solidFill>
                <a:latin typeface="Calibri"/>
                <a:ea typeface="굴림" charset="-127"/>
                <a:cs typeface="Calibri"/>
              </a:rPr>
              <a:t>rve</a:t>
            </a:r>
            <a:r>
              <a:rPr sz="2800" spc="-9" dirty="0">
                <a:solidFill>
                  <a:srgbClr val="FFFFFF"/>
                </a:solidFill>
                <a:latin typeface="Calibri"/>
                <a:ea typeface="굴림" charset="-127"/>
                <a:cs typeface="Calibri"/>
              </a:rPr>
              <a:t>r</a:t>
            </a:r>
            <a:endParaRPr sz="2800" dirty="0">
              <a:latin typeface="Calibri"/>
              <a:ea typeface="굴림" charset="-127"/>
              <a:cs typeface="Calibri"/>
            </a:endParaRPr>
          </a:p>
        </p:txBody>
      </p:sp>
      <p:sp>
        <p:nvSpPr>
          <p:cNvPr id="54288" name="object 18"/>
          <p:cNvSpPr txBox="1">
            <a:spLocks noChangeArrowheads="1"/>
          </p:cNvSpPr>
          <p:nvPr/>
        </p:nvSpPr>
        <p:spPr bwMode="auto">
          <a:xfrm>
            <a:off x="7910513" y="4646613"/>
            <a:ext cx="909637" cy="59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11113" eaLnBrk="0" hangingPunct="0">
              <a:defRPr kumimoji="1">
                <a:solidFill>
                  <a:schemeClr val="tx1"/>
                </a:solidFill>
                <a:latin typeface="Times New Roman" panose="02020603050405020304" pitchFamily="18" charset="0"/>
                <a:ea typeface="굴림" panose="020B0600000101010101" pitchFamily="50" charset="-127"/>
              </a:defRPr>
            </a:lvl1pPr>
            <a:lvl2pPr marL="742950" indent="-285750" eaLnBrk="0" hangingPunct="0">
              <a:defRPr kumimoji="1">
                <a:solidFill>
                  <a:schemeClr val="tx1"/>
                </a:solidFill>
                <a:latin typeface="Times New Roman" panose="02020603050405020304" pitchFamily="18" charset="0"/>
                <a:ea typeface="굴림" panose="020B0600000101010101" pitchFamily="50" charset="-127"/>
              </a:defRPr>
            </a:lvl2pPr>
            <a:lvl3pPr marL="1143000" indent="-228600" eaLnBrk="0" hangingPunct="0">
              <a:defRPr kumimoji="1">
                <a:solidFill>
                  <a:schemeClr val="tx1"/>
                </a:solidFill>
                <a:latin typeface="Times New Roman" panose="02020603050405020304" pitchFamily="18" charset="0"/>
                <a:ea typeface="굴림" panose="020B0600000101010101" pitchFamily="50" charset="-127"/>
              </a:defRPr>
            </a:lvl3pPr>
            <a:lvl4pPr marL="1600200" indent="-228600" eaLnBrk="0" hangingPunct="0">
              <a:defRPr kumimoji="1">
                <a:solidFill>
                  <a:schemeClr val="tx1"/>
                </a:solidFill>
                <a:latin typeface="Times New Roman" panose="02020603050405020304" pitchFamily="18" charset="0"/>
                <a:ea typeface="굴림" panose="020B0600000101010101" pitchFamily="50" charset="-127"/>
              </a:defRPr>
            </a:lvl4pPr>
            <a:lvl5pPr marL="2057400" indent="-228600" eaLnBrk="0" hangingPunct="0">
              <a:defRPr kumimoji="1">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9pPr>
          </a:lstStyle>
          <a:p>
            <a:pPr eaLnBrk="1" hangingPunct="1">
              <a:lnSpc>
                <a:spcPct val="153000"/>
              </a:lnSpc>
            </a:pPr>
            <a:r>
              <a:rPr lang="ko-KR" altLang="ko-KR" b="1">
                <a:latin typeface="Calibri" panose="020F0502020204030204" pitchFamily="34" charset="0"/>
              </a:rPr>
              <a:t>User Kernel</a:t>
            </a:r>
          </a:p>
        </p:txBody>
      </p:sp>
      <p:sp>
        <p:nvSpPr>
          <p:cNvPr id="54289" name="object 19"/>
          <p:cNvSpPr>
            <a:spLocks noChangeArrowheads="1"/>
          </p:cNvSpPr>
          <p:nvPr/>
        </p:nvSpPr>
        <p:spPr bwMode="auto">
          <a:xfrm>
            <a:off x="2636838" y="1782763"/>
            <a:ext cx="3983037" cy="465137"/>
          </a:xfrm>
          <a:prstGeom prst="rect">
            <a:avLst/>
          </a:prstGeom>
          <a:blipFill dpi="0" rotWithShape="1">
            <a:blip r:embed="rId7"/>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kumimoji="1">
                <a:solidFill>
                  <a:schemeClr val="tx1"/>
                </a:solidFill>
                <a:latin typeface="Times New Roman" panose="02020603050405020304" pitchFamily="18" charset="0"/>
                <a:ea typeface="굴림" panose="020B0600000101010101" pitchFamily="50" charset="-127"/>
              </a:defRPr>
            </a:lvl1pPr>
            <a:lvl2pPr marL="742950" indent="-285750" eaLnBrk="0" hangingPunct="0">
              <a:defRPr kumimoji="1">
                <a:solidFill>
                  <a:schemeClr val="tx1"/>
                </a:solidFill>
                <a:latin typeface="Times New Roman" panose="02020603050405020304" pitchFamily="18" charset="0"/>
                <a:ea typeface="굴림" panose="020B0600000101010101" pitchFamily="50" charset="-127"/>
              </a:defRPr>
            </a:lvl2pPr>
            <a:lvl3pPr marL="1143000" indent="-228600" eaLnBrk="0" hangingPunct="0">
              <a:defRPr kumimoji="1">
                <a:solidFill>
                  <a:schemeClr val="tx1"/>
                </a:solidFill>
                <a:latin typeface="Times New Roman" panose="02020603050405020304" pitchFamily="18" charset="0"/>
                <a:ea typeface="굴림" panose="020B0600000101010101" pitchFamily="50" charset="-127"/>
              </a:defRPr>
            </a:lvl3pPr>
            <a:lvl4pPr marL="1600200" indent="-228600" eaLnBrk="0" hangingPunct="0">
              <a:defRPr kumimoji="1">
                <a:solidFill>
                  <a:schemeClr val="tx1"/>
                </a:solidFill>
                <a:latin typeface="Times New Roman" panose="02020603050405020304" pitchFamily="18" charset="0"/>
                <a:ea typeface="굴림" panose="020B0600000101010101" pitchFamily="50" charset="-127"/>
              </a:defRPr>
            </a:lvl4pPr>
            <a:lvl5pPr marL="2057400" indent="-228600" eaLnBrk="0" hangingPunct="0">
              <a:defRPr kumimoji="1">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9pPr>
          </a:lstStyle>
          <a:p>
            <a:pPr eaLnBrk="1" hangingPunct="1"/>
            <a:endParaRPr lang="ko-KR" altLang="ko-KR"/>
          </a:p>
        </p:txBody>
      </p:sp>
      <p:sp>
        <p:nvSpPr>
          <p:cNvPr id="54290" name="object 20"/>
          <p:cNvSpPr>
            <a:spLocks noChangeArrowheads="1"/>
          </p:cNvSpPr>
          <p:nvPr/>
        </p:nvSpPr>
        <p:spPr bwMode="auto">
          <a:xfrm>
            <a:off x="3922713" y="1830388"/>
            <a:ext cx="1408112" cy="384175"/>
          </a:xfrm>
          <a:prstGeom prst="rect">
            <a:avLst/>
          </a:prstGeom>
          <a:blipFill dpi="0" rotWithShape="1">
            <a:blip r:embed="rId8"/>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kumimoji="1">
                <a:solidFill>
                  <a:schemeClr val="tx1"/>
                </a:solidFill>
                <a:latin typeface="Times New Roman" panose="02020603050405020304" pitchFamily="18" charset="0"/>
                <a:ea typeface="굴림" panose="020B0600000101010101" pitchFamily="50" charset="-127"/>
              </a:defRPr>
            </a:lvl1pPr>
            <a:lvl2pPr marL="742950" indent="-285750" eaLnBrk="0" hangingPunct="0">
              <a:defRPr kumimoji="1">
                <a:solidFill>
                  <a:schemeClr val="tx1"/>
                </a:solidFill>
                <a:latin typeface="Times New Roman" panose="02020603050405020304" pitchFamily="18" charset="0"/>
                <a:ea typeface="굴림" panose="020B0600000101010101" pitchFamily="50" charset="-127"/>
              </a:defRPr>
            </a:lvl2pPr>
            <a:lvl3pPr marL="1143000" indent="-228600" eaLnBrk="0" hangingPunct="0">
              <a:defRPr kumimoji="1">
                <a:solidFill>
                  <a:schemeClr val="tx1"/>
                </a:solidFill>
                <a:latin typeface="Times New Roman" panose="02020603050405020304" pitchFamily="18" charset="0"/>
                <a:ea typeface="굴림" panose="020B0600000101010101" pitchFamily="50" charset="-127"/>
              </a:defRPr>
            </a:lvl3pPr>
            <a:lvl4pPr marL="1600200" indent="-228600" eaLnBrk="0" hangingPunct="0">
              <a:defRPr kumimoji="1">
                <a:solidFill>
                  <a:schemeClr val="tx1"/>
                </a:solidFill>
                <a:latin typeface="Times New Roman" panose="02020603050405020304" pitchFamily="18" charset="0"/>
                <a:ea typeface="굴림" panose="020B0600000101010101" pitchFamily="50" charset="-127"/>
              </a:defRPr>
            </a:lvl4pPr>
            <a:lvl5pPr marL="2057400" indent="-228600" eaLnBrk="0" hangingPunct="0">
              <a:defRPr kumimoji="1">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9pPr>
          </a:lstStyle>
          <a:p>
            <a:pPr eaLnBrk="1" hangingPunct="1"/>
            <a:endParaRPr lang="ko-KR" altLang="ko-KR"/>
          </a:p>
        </p:txBody>
      </p:sp>
      <p:sp>
        <p:nvSpPr>
          <p:cNvPr id="54291" name="object 21"/>
          <p:cNvSpPr>
            <a:spLocks noChangeArrowheads="1"/>
          </p:cNvSpPr>
          <p:nvPr/>
        </p:nvSpPr>
        <p:spPr bwMode="auto">
          <a:xfrm>
            <a:off x="2682875" y="1806575"/>
            <a:ext cx="3892550" cy="374650"/>
          </a:xfrm>
          <a:prstGeom prst="rect">
            <a:avLst/>
          </a:prstGeom>
          <a:blipFill dpi="0" rotWithShape="1">
            <a:blip r:embed="rId9"/>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kumimoji="1">
                <a:solidFill>
                  <a:schemeClr val="tx1"/>
                </a:solidFill>
                <a:latin typeface="Times New Roman" panose="02020603050405020304" pitchFamily="18" charset="0"/>
                <a:ea typeface="굴림" panose="020B0600000101010101" pitchFamily="50" charset="-127"/>
              </a:defRPr>
            </a:lvl1pPr>
            <a:lvl2pPr marL="742950" indent="-285750" eaLnBrk="0" hangingPunct="0">
              <a:defRPr kumimoji="1">
                <a:solidFill>
                  <a:schemeClr val="tx1"/>
                </a:solidFill>
                <a:latin typeface="Times New Roman" panose="02020603050405020304" pitchFamily="18" charset="0"/>
                <a:ea typeface="굴림" panose="020B0600000101010101" pitchFamily="50" charset="-127"/>
              </a:defRPr>
            </a:lvl2pPr>
            <a:lvl3pPr marL="1143000" indent="-228600" eaLnBrk="0" hangingPunct="0">
              <a:defRPr kumimoji="1">
                <a:solidFill>
                  <a:schemeClr val="tx1"/>
                </a:solidFill>
                <a:latin typeface="Times New Roman" panose="02020603050405020304" pitchFamily="18" charset="0"/>
                <a:ea typeface="굴림" panose="020B0600000101010101" pitchFamily="50" charset="-127"/>
              </a:defRPr>
            </a:lvl3pPr>
            <a:lvl4pPr marL="1600200" indent="-228600" eaLnBrk="0" hangingPunct="0">
              <a:defRPr kumimoji="1">
                <a:solidFill>
                  <a:schemeClr val="tx1"/>
                </a:solidFill>
                <a:latin typeface="Times New Roman" panose="02020603050405020304" pitchFamily="18" charset="0"/>
                <a:ea typeface="굴림" panose="020B0600000101010101" pitchFamily="50" charset="-127"/>
              </a:defRPr>
            </a:lvl4pPr>
            <a:lvl5pPr marL="2057400" indent="-228600" eaLnBrk="0" hangingPunct="0">
              <a:defRPr kumimoji="1">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9pPr>
          </a:lstStyle>
          <a:p>
            <a:pPr eaLnBrk="1" hangingPunct="1"/>
            <a:endParaRPr lang="ko-KR" altLang="ko-KR"/>
          </a:p>
        </p:txBody>
      </p:sp>
      <p:sp>
        <p:nvSpPr>
          <p:cNvPr id="54292" name="object 22"/>
          <p:cNvSpPr>
            <a:spLocks/>
          </p:cNvSpPr>
          <p:nvPr/>
        </p:nvSpPr>
        <p:spPr bwMode="auto">
          <a:xfrm>
            <a:off x="2682875" y="1806575"/>
            <a:ext cx="3892550" cy="374650"/>
          </a:xfrm>
          <a:custGeom>
            <a:avLst/>
            <a:gdLst>
              <a:gd name="T0" fmla="*/ 0 w 4281584"/>
              <a:gd name="T1" fmla="*/ 800 h 425891"/>
              <a:gd name="T2" fmla="*/ 442 w 4281584"/>
              <a:gd name="T3" fmla="*/ 348 h 425891"/>
              <a:gd name="T4" fmla="*/ 1578 w 4281584"/>
              <a:gd name="T5" fmla="*/ 60 h 425891"/>
              <a:gd name="T6" fmla="*/ 150102 w 4281584"/>
              <a:gd name="T7" fmla="*/ 0 h 425891"/>
              <a:gd name="T8" fmla="*/ 150617 w 4281584"/>
              <a:gd name="T9" fmla="*/ 17 h 425891"/>
              <a:gd name="T10" fmla="*/ 151908 w 4281584"/>
              <a:gd name="T11" fmla="*/ 240 h 425891"/>
              <a:gd name="T12" fmla="*/ 152589 w 4281584"/>
              <a:gd name="T13" fmla="*/ 652 h 425891"/>
              <a:gd name="T14" fmla="*/ 152632 w 4281584"/>
              <a:gd name="T15" fmla="*/ 3996 h 425891"/>
              <a:gd name="T16" fmla="*/ 152578 w 4281584"/>
              <a:gd name="T17" fmla="*/ 4158 h 425891"/>
              <a:gd name="T18" fmla="*/ 151874 w 4281584"/>
              <a:gd name="T19" fmla="*/ 4566 h 425891"/>
              <a:gd name="T20" fmla="*/ 150570 w 4281584"/>
              <a:gd name="T21" fmla="*/ 4781 h 425891"/>
              <a:gd name="T22" fmla="*/ 2530 w 4281584"/>
              <a:gd name="T23" fmla="*/ 4795 h 425891"/>
              <a:gd name="T24" fmla="*/ 2015 w 4281584"/>
              <a:gd name="T25" fmla="*/ 4778 h 425891"/>
              <a:gd name="T26" fmla="*/ 724 w 4281584"/>
              <a:gd name="T27" fmla="*/ 4556 h 425891"/>
              <a:gd name="T28" fmla="*/ 44 w 4281584"/>
              <a:gd name="T29" fmla="*/ 4144 h 425891"/>
              <a:gd name="T30" fmla="*/ 0 w 4281584"/>
              <a:gd name="T31" fmla="*/ 800 h 42589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4281584" h="425891">
                <a:moveTo>
                  <a:pt x="0" y="70982"/>
                </a:moveTo>
                <a:lnTo>
                  <a:pt x="12402" y="30885"/>
                </a:lnTo>
                <a:lnTo>
                  <a:pt x="44281" y="5193"/>
                </a:lnTo>
                <a:lnTo>
                  <a:pt x="4210601" y="0"/>
                </a:lnTo>
                <a:lnTo>
                  <a:pt x="4225075" y="1476"/>
                </a:lnTo>
                <a:lnTo>
                  <a:pt x="4261258" y="21259"/>
                </a:lnTo>
                <a:lnTo>
                  <a:pt x="4280373" y="57855"/>
                </a:lnTo>
                <a:lnTo>
                  <a:pt x="4281584" y="354908"/>
                </a:lnTo>
                <a:lnTo>
                  <a:pt x="4280108" y="369382"/>
                </a:lnTo>
                <a:lnTo>
                  <a:pt x="4260325" y="405565"/>
                </a:lnTo>
                <a:lnTo>
                  <a:pt x="4223729" y="424680"/>
                </a:lnTo>
                <a:lnTo>
                  <a:pt x="70983" y="425891"/>
                </a:lnTo>
                <a:lnTo>
                  <a:pt x="56509" y="424415"/>
                </a:lnTo>
                <a:lnTo>
                  <a:pt x="20326" y="404632"/>
                </a:lnTo>
                <a:lnTo>
                  <a:pt x="1211" y="368036"/>
                </a:lnTo>
                <a:lnTo>
                  <a:pt x="0" y="70982"/>
                </a:lnTo>
                <a:close/>
              </a:path>
            </a:pathLst>
          </a:custGeom>
          <a:noFill/>
          <a:ln w="9524">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ko-KR" altLang="en-US"/>
          </a:p>
        </p:txBody>
      </p:sp>
      <p:sp>
        <p:nvSpPr>
          <p:cNvPr id="54293" name="object 23"/>
          <p:cNvSpPr>
            <a:spLocks noChangeArrowheads="1"/>
          </p:cNvSpPr>
          <p:nvPr/>
        </p:nvSpPr>
        <p:spPr bwMode="auto">
          <a:xfrm>
            <a:off x="5002213" y="1970088"/>
            <a:ext cx="1277937" cy="1114425"/>
          </a:xfrm>
          <a:prstGeom prst="rect">
            <a:avLst/>
          </a:prstGeom>
          <a:blipFill dpi="0" rotWithShape="1">
            <a:blip r:embed="rId10"/>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kumimoji="1">
                <a:solidFill>
                  <a:schemeClr val="tx1"/>
                </a:solidFill>
                <a:latin typeface="Times New Roman" panose="02020603050405020304" pitchFamily="18" charset="0"/>
                <a:ea typeface="굴림" panose="020B0600000101010101" pitchFamily="50" charset="-127"/>
              </a:defRPr>
            </a:lvl1pPr>
            <a:lvl2pPr marL="742950" indent="-285750" eaLnBrk="0" hangingPunct="0">
              <a:defRPr kumimoji="1">
                <a:solidFill>
                  <a:schemeClr val="tx1"/>
                </a:solidFill>
                <a:latin typeface="Times New Roman" panose="02020603050405020304" pitchFamily="18" charset="0"/>
                <a:ea typeface="굴림" panose="020B0600000101010101" pitchFamily="50" charset="-127"/>
              </a:defRPr>
            </a:lvl2pPr>
            <a:lvl3pPr marL="1143000" indent="-228600" eaLnBrk="0" hangingPunct="0">
              <a:defRPr kumimoji="1">
                <a:solidFill>
                  <a:schemeClr val="tx1"/>
                </a:solidFill>
                <a:latin typeface="Times New Roman" panose="02020603050405020304" pitchFamily="18" charset="0"/>
                <a:ea typeface="굴림" panose="020B0600000101010101" pitchFamily="50" charset="-127"/>
              </a:defRPr>
            </a:lvl3pPr>
            <a:lvl4pPr marL="1600200" indent="-228600" eaLnBrk="0" hangingPunct="0">
              <a:defRPr kumimoji="1">
                <a:solidFill>
                  <a:schemeClr val="tx1"/>
                </a:solidFill>
                <a:latin typeface="Times New Roman" panose="02020603050405020304" pitchFamily="18" charset="0"/>
                <a:ea typeface="굴림" panose="020B0600000101010101" pitchFamily="50" charset="-127"/>
              </a:defRPr>
            </a:lvl4pPr>
            <a:lvl5pPr marL="2057400" indent="-228600" eaLnBrk="0" hangingPunct="0">
              <a:defRPr kumimoji="1">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9pPr>
          </a:lstStyle>
          <a:p>
            <a:pPr eaLnBrk="1" hangingPunct="1"/>
            <a:endParaRPr lang="ko-KR" altLang="ko-KR"/>
          </a:p>
        </p:txBody>
      </p:sp>
      <p:sp>
        <p:nvSpPr>
          <p:cNvPr id="54294" name="object 24"/>
          <p:cNvSpPr>
            <a:spLocks/>
          </p:cNvSpPr>
          <p:nvPr/>
        </p:nvSpPr>
        <p:spPr bwMode="auto">
          <a:xfrm>
            <a:off x="5259388" y="2197100"/>
            <a:ext cx="971550" cy="820738"/>
          </a:xfrm>
          <a:custGeom>
            <a:avLst/>
            <a:gdLst>
              <a:gd name="T0" fmla="*/ 36393 w 1070088"/>
              <a:gd name="T1" fmla="*/ 11125 h 931414"/>
              <a:gd name="T2" fmla="*/ 0 w 1070088"/>
              <a:gd name="T3" fmla="*/ 0 h 931414"/>
              <a:gd name="T4" fmla="*/ 0 60000 65536"/>
              <a:gd name="T5" fmla="*/ 0 60000 65536"/>
            </a:gdLst>
            <a:ahLst/>
            <a:cxnLst>
              <a:cxn ang="T4">
                <a:pos x="T0" y="T1"/>
              </a:cxn>
              <a:cxn ang="T5">
                <a:pos x="T2" y="T3"/>
              </a:cxn>
            </a:cxnLst>
            <a:rect l="0" t="0" r="r" b="b"/>
            <a:pathLst>
              <a:path w="1070088" h="931414">
                <a:moveTo>
                  <a:pt x="1070088" y="931414"/>
                </a:moveTo>
                <a:lnTo>
                  <a:pt x="0" y="0"/>
                </a:lnTo>
              </a:path>
            </a:pathLst>
          </a:custGeom>
          <a:noFill/>
          <a:ln w="25399">
            <a:solidFill>
              <a:srgbClr val="FAA757"/>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ko-KR" altLang="en-US"/>
          </a:p>
        </p:txBody>
      </p:sp>
      <p:sp>
        <p:nvSpPr>
          <p:cNvPr id="54295" name="object 25"/>
          <p:cNvSpPr>
            <a:spLocks/>
          </p:cNvSpPr>
          <p:nvPr/>
        </p:nvSpPr>
        <p:spPr bwMode="auto">
          <a:xfrm>
            <a:off x="5241925" y="2181225"/>
            <a:ext cx="123825" cy="115888"/>
          </a:xfrm>
          <a:custGeom>
            <a:avLst/>
            <a:gdLst>
              <a:gd name="T0" fmla="*/ 0 w 137485"/>
              <a:gd name="T1" fmla="*/ 0 h 131277"/>
              <a:gd name="T2" fmla="*/ 1388 w 137485"/>
              <a:gd name="T3" fmla="*/ 1671 h 131277"/>
              <a:gd name="T4" fmla="*/ 1475 w 137485"/>
              <a:gd name="T5" fmla="*/ 636 h 131277"/>
              <a:gd name="T6" fmla="*/ 3529 w 137485"/>
              <a:gd name="T7" fmla="*/ 451 h 131277"/>
              <a:gd name="T8" fmla="*/ 0 w 137485"/>
              <a:gd name="T9" fmla="*/ 0 h 13127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485" h="131277">
                <a:moveTo>
                  <a:pt x="0" y="0"/>
                </a:moveTo>
                <a:lnTo>
                  <a:pt x="54104" y="131277"/>
                </a:lnTo>
                <a:lnTo>
                  <a:pt x="57476" y="50027"/>
                </a:lnTo>
                <a:lnTo>
                  <a:pt x="137485" y="35482"/>
                </a:lnTo>
                <a:lnTo>
                  <a:pt x="0" y="0"/>
                </a:lnTo>
                <a:close/>
              </a:path>
            </a:pathLst>
          </a:custGeom>
          <a:solidFill>
            <a:srgbClr val="FAA757"/>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ko-KR" altLang="en-US"/>
          </a:p>
        </p:txBody>
      </p:sp>
      <p:sp>
        <p:nvSpPr>
          <p:cNvPr id="54296" name="object 26"/>
          <p:cNvSpPr>
            <a:spLocks noChangeArrowheads="1"/>
          </p:cNvSpPr>
          <p:nvPr/>
        </p:nvSpPr>
        <p:spPr bwMode="auto">
          <a:xfrm>
            <a:off x="5191125" y="1970088"/>
            <a:ext cx="1277938" cy="1114425"/>
          </a:xfrm>
          <a:prstGeom prst="rect">
            <a:avLst/>
          </a:prstGeom>
          <a:blipFill dpi="0" rotWithShape="1">
            <a:blip r:embed="rId11"/>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kumimoji="1">
                <a:solidFill>
                  <a:schemeClr val="tx1"/>
                </a:solidFill>
                <a:latin typeface="Times New Roman" panose="02020603050405020304" pitchFamily="18" charset="0"/>
                <a:ea typeface="굴림" panose="020B0600000101010101" pitchFamily="50" charset="-127"/>
              </a:defRPr>
            </a:lvl1pPr>
            <a:lvl2pPr marL="742950" indent="-285750" eaLnBrk="0" hangingPunct="0">
              <a:defRPr kumimoji="1">
                <a:solidFill>
                  <a:schemeClr val="tx1"/>
                </a:solidFill>
                <a:latin typeface="Times New Roman" panose="02020603050405020304" pitchFamily="18" charset="0"/>
                <a:ea typeface="굴림" panose="020B0600000101010101" pitchFamily="50" charset="-127"/>
              </a:defRPr>
            </a:lvl2pPr>
            <a:lvl3pPr marL="1143000" indent="-228600" eaLnBrk="0" hangingPunct="0">
              <a:defRPr kumimoji="1">
                <a:solidFill>
                  <a:schemeClr val="tx1"/>
                </a:solidFill>
                <a:latin typeface="Times New Roman" panose="02020603050405020304" pitchFamily="18" charset="0"/>
                <a:ea typeface="굴림" panose="020B0600000101010101" pitchFamily="50" charset="-127"/>
              </a:defRPr>
            </a:lvl3pPr>
            <a:lvl4pPr marL="1600200" indent="-228600" eaLnBrk="0" hangingPunct="0">
              <a:defRPr kumimoji="1">
                <a:solidFill>
                  <a:schemeClr val="tx1"/>
                </a:solidFill>
                <a:latin typeface="Times New Roman" panose="02020603050405020304" pitchFamily="18" charset="0"/>
                <a:ea typeface="굴림" panose="020B0600000101010101" pitchFamily="50" charset="-127"/>
              </a:defRPr>
            </a:lvl4pPr>
            <a:lvl5pPr marL="2057400" indent="-228600" eaLnBrk="0" hangingPunct="0">
              <a:defRPr kumimoji="1">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9pPr>
          </a:lstStyle>
          <a:p>
            <a:pPr eaLnBrk="1" hangingPunct="1"/>
            <a:endParaRPr lang="ko-KR" altLang="ko-KR"/>
          </a:p>
        </p:txBody>
      </p:sp>
      <p:sp>
        <p:nvSpPr>
          <p:cNvPr id="54297" name="object 27"/>
          <p:cNvSpPr>
            <a:spLocks/>
          </p:cNvSpPr>
          <p:nvPr/>
        </p:nvSpPr>
        <p:spPr bwMode="auto">
          <a:xfrm>
            <a:off x="5445125" y="2197100"/>
            <a:ext cx="973138" cy="820738"/>
          </a:xfrm>
          <a:custGeom>
            <a:avLst/>
            <a:gdLst>
              <a:gd name="T0" fmla="*/ 38534 w 1070088"/>
              <a:gd name="T1" fmla="*/ 11125 h 931414"/>
              <a:gd name="T2" fmla="*/ 0 w 1070088"/>
              <a:gd name="T3" fmla="*/ 0 h 931414"/>
              <a:gd name="T4" fmla="*/ 0 60000 65536"/>
              <a:gd name="T5" fmla="*/ 0 60000 65536"/>
            </a:gdLst>
            <a:ahLst/>
            <a:cxnLst>
              <a:cxn ang="T4">
                <a:pos x="T0" y="T1"/>
              </a:cxn>
              <a:cxn ang="T5">
                <a:pos x="T2" y="T3"/>
              </a:cxn>
            </a:cxnLst>
            <a:rect l="0" t="0" r="r" b="b"/>
            <a:pathLst>
              <a:path w="1070088" h="931414">
                <a:moveTo>
                  <a:pt x="1070088" y="931414"/>
                </a:moveTo>
                <a:lnTo>
                  <a:pt x="0" y="0"/>
                </a:lnTo>
              </a:path>
            </a:pathLst>
          </a:custGeom>
          <a:noFill/>
          <a:ln w="25399">
            <a:solidFill>
              <a:srgbClr val="FAA757"/>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ko-KR" altLang="en-US"/>
          </a:p>
        </p:txBody>
      </p:sp>
      <p:sp>
        <p:nvSpPr>
          <p:cNvPr id="54298" name="object 28"/>
          <p:cNvSpPr>
            <a:spLocks/>
          </p:cNvSpPr>
          <p:nvPr/>
        </p:nvSpPr>
        <p:spPr bwMode="auto">
          <a:xfrm>
            <a:off x="5427663" y="2181225"/>
            <a:ext cx="125412" cy="115888"/>
          </a:xfrm>
          <a:custGeom>
            <a:avLst/>
            <a:gdLst>
              <a:gd name="T0" fmla="*/ 0 w 137485"/>
              <a:gd name="T1" fmla="*/ 0 h 131277"/>
              <a:gd name="T2" fmla="*/ 2168 w 137485"/>
              <a:gd name="T3" fmla="*/ 1671 h 131277"/>
              <a:gd name="T4" fmla="*/ 2303 w 137485"/>
              <a:gd name="T5" fmla="*/ 636 h 131277"/>
              <a:gd name="T6" fmla="*/ 5511 w 137485"/>
              <a:gd name="T7" fmla="*/ 451 h 131277"/>
              <a:gd name="T8" fmla="*/ 0 w 137485"/>
              <a:gd name="T9" fmla="*/ 0 h 13127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485" h="131277">
                <a:moveTo>
                  <a:pt x="0" y="0"/>
                </a:moveTo>
                <a:lnTo>
                  <a:pt x="54104" y="131277"/>
                </a:lnTo>
                <a:lnTo>
                  <a:pt x="57476" y="50027"/>
                </a:lnTo>
                <a:lnTo>
                  <a:pt x="137485" y="35482"/>
                </a:lnTo>
                <a:lnTo>
                  <a:pt x="0" y="0"/>
                </a:lnTo>
                <a:close/>
              </a:path>
            </a:pathLst>
          </a:custGeom>
          <a:solidFill>
            <a:srgbClr val="FAA757"/>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ko-KR" altLang="en-US"/>
          </a:p>
        </p:txBody>
      </p:sp>
      <p:sp>
        <p:nvSpPr>
          <p:cNvPr id="54299" name="object 29"/>
          <p:cNvSpPr>
            <a:spLocks noChangeArrowheads="1"/>
          </p:cNvSpPr>
          <p:nvPr/>
        </p:nvSpPr>
        <p:spPr bwMode="auto">
          <a:xfrm>
            <a:off x="4791075" y="1970088"/>
            <a:ext cx="1277938" cy="1114425"/>
          </a:xfrm>
          <a:prstGeom prst="rect">
            <a:avLst/>
          </a:prstGeom>
          <a:blipFill dpi="0" rotWithShape="1">
            <a:blip r:embed="rId1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kumimoji="1">
                <a:solidFill>
                  <a:schemeClr val="tx1"/>
                </a:solidFill>
                <a:latin typeface="Times New Roman" panose="02020603050405020304" pitchFamily="18" charset="0"/>
                <a:ea typeface="굴림" panose="020B0600000101010101" pitchFamily="50" charset="-127"/>
              </a:defRPr>
            </a:lvl1pPr>
            <a:lvl2pPr marL="742950" indent="-285750" eaLnBrk="0" hangingPunct="0">
              <a:defRPr kumimoji="1">
                <a:solidFill>
                  <a:schemeClr val="tx1"/>
                </a:solidFill>
                <a:latin typeface="Times New Roman" panose="02020603050405020304" pitchFamily="18" charset="0"/>
                <a:ea typeface="굴림" panose="020B0600000101010101" pitchFamily="50" charset="-127"/>
              </a:defRPr>
            </a:lvl2pPr>
            <a:lvl3pPr marL="1143000" indent="-228600" eaLnBrk="0" hangingPunct="0">
              <a:defRPr kumimoji="1">
                <a:solidFill>
                  <a:schemeClr val="tx1"/>
                </a:solidFill>
                <a:latin typeface="Times New Roman" panose="02020603050405020304" pitchFamily="18" charset="0"/>
                <a:ea typeface="굴림" panose="020B0600000101010101" pitchFamily="50" charset="-127"/>
              </a:defRPr>
            </a:lvl3pPr>
            <a:lvl4pPr marL="1600200" indent="-228600" eaLnBrk="0" hangingPunct="0">
              <a:defRPr kumimoji="1">
                <a:solidFill>
                  <a:schemeClr val="tx1"/>
                </a:solidFill>
                <a:latin typeface="Times New Roman" panose="02020603050405020304" pitchFamily="18" charset="0"/>
                <a:ea typeface="굴림" panose="020B0600000101010101" pitchFamily="50" charset="-127"/>
              </a:defRPr>
            </a:lvl4pPr>
            <a:lvl5pPr marL="2057400" indent="-228600" eaLnBrk="0" hangingPunct="0">
              <a:defRPr kumimoji="1">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9pPr>
          </a:lstStyle>
          <a:p>
            <a:pPr eaLnBrk="1" hangingPunct="1"/>
            <a:endParaRPr lang="ko-KR" altLang="ko-KR"/>
          </a:p>
        </p:txBody>
      </p:sp>
      <p:sp>
        <p:nvSpPr>
          <p:cNvPr id="54300" name="object 30"/>
          <p:cNvSpPr>
            <a:spLocks/>
          </p:cNvSpPr>
          <p:nvPr/>
        </p:nvSpPr>
        <p:spPr bwMode="auto">
          <a:xfrm>
            <a:off x="5045075" y="2197100"/>
            <a:ext cx="973138" cy="820738"/>
          </a:xfrm>
          <a:custGeom>
            <a:avLst/>
            <a:gdLst>
              <a:gd name="T0" fmla="*/ 38534 w 1070088"/>
              <a:gd name="T1" fmla="*/ 11125 h 931414"/>
              <a:gd name="T2" fmla="*/ 0 w 1070088"/>
              <a:gd name="T3" fmla="*/ 0 h 931414"/>
              <a:gd name="T4" fmla="*/ 0 60000 65536"/>
              <a:gd name="T5" fmla="*/ 0 60000 65536"/>
            </a:gdLst>
            <a:ahLst/>
            <a:cxnLst>
              <a:cxn ang="T4">
                <a:pos x="T0" y="T1"/>
              </a:cxn>
              <a:cxn ang="T5">
                <a:pos x="T2" y="T3"/>
              </a:cxn>
            </a:cxnLst>
            <a:rect l="0" t="0" r="r" b="b"/>
            <a:pathLst>
              <a:path w="1070088" h="931414">
                <a:moveTo>
                  <a:pt x="1070088" y="931414"/>
                </a:moveTo>
                <a:lnTo>
                  <a:pt x="0" y="0"/>
                </a:lnTo>
              </a:path>
            </a:pathLst>
          </a:custGeom>
          <a:noFill/>
          <a:ln w="25399">
            <a:solidFill>
              <a:srgbClr val="FAA757"/>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ko-KR" altLang="en-US"/>
          </a:p>
        </p:txBody>
      </p:sp>
      <p:sp>
        <p:nvSpPr>
          <p:cNvPr id="54301" name="object 31"/>
          <p:cNvSpPr>
            <a:spLocks/>
          </p:cNvSpPr>
          <p:nvPr/>
        </p:nvSpPr>
        <p:spPr bwMode="auto">
          <a:xfrm>
            <a:off x="5027613" y="2181225"/>
            <a:ext cx="125412" cy="115888"/>
          </a:xfrm>
          <a:custGeom>
            <a:avLst/>
            <a:gdLst>
              <a:gd name="T0" fmla="*/ 0 w 137485"/>
              <a:gd name="T1" fmla="*/ 0 h 131277"/>
              <a:gd name="T2" fmla="*/ 2168 w 137485"/>
              <a:gd name="T3" fmla="*/ 1671 h 131277"/>
              <a:gd name="T4" fmla="*/ 2303 w 137485"/>
              <a:gd name="T5" fmla="*/ 636 h 131277"/>
              <a:gd name="T6" fmla="*/ 5511 w 137485"/>
              <a:gd name="T7" fmla="*/ 451 h 131277"/>
              <a:gd name="T8" fmla="*/ 0 w 137485"/>
              <a:gd name="T9" fmla="*/ 0 h 13127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485" h="131277">
                <a:moveTo>
                  <a:pt x="0" y="0"/>
                </a:moveTo>
                <a:lnTo>
                  <a:pt x="54104" y="131277"/>
                </a:lnTo>
                <a:lnTo>
                  <a:pt x="57476" y="50027"/>
                </a:lnTo>
                <a:lnTo>
                  <a:pt x="137485" y="35482"/>
                </a:lnTo>
                <a:lnTo>
                  <a:pt x="0" y="0"/>
                </a:lnTo>
                <a:close/>
              </a:path>
            </a:pathLst>
          </a:custGeom>
          <a:solidFill>
            <a:srgbClr val="FAA757"/>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ko-KR" altLang="en-US"/>
          </a:p>
        </p:txBody>
      </p:sp>
      <p:sp>
        <p:nvSpPr>
          <p:cNvPr id="54302" name="object 32"/>
          <p:cNvSpPr>
            <a:spLocks noChangeArrowheads="1"/>
          </p:cNvSpPr>
          <p:nvPr/>
        </p:nvSpPr>
        <p:spPr bwMode="auto">
          <a:xfrm>
            <a:off x="4727575" y="2992438"/>
            <a:ext cx="3011488" cy="1958975"/>
          </a:xfrm>
          <a:prstGeom prst="rect">
            <a:avLst/>
          </a:prstGeom>
          <a:blipFill dpi="0" rotWithShape="1">
            <a:blip r:embed="rId1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kumimoji="1">
                <a:solidFill>
                  <a:schemeClr val="tx1"/>
                </a:solidFill>
                <a:latin typeface="Times New Roman" panose="02020603050405020304" pitchFamily="18" charset="0"/>
                <a:ea typeface="굴림" panose="020B0600000101010101" pitchFamily="50" charset="-127"/>
              </a:defRPr>
            </a:lvl1pPr>
            <a:lvl2pPr marL="742950" indent="-285750" eaLnBrk="0" hangingPunct="0">
              <a:defRPr kumimoji="1">
                <a:solidFill>
                  <a:schemeClr val="tx1"/>
                </a:solidFill>
                <a:latin typeface="Times New Roman" panose="02020603050405020304" pitchFamily="18" charset="0"/>
                <a:ea typeface="굴림" panose="020B0600000101010101" pitchFamily="50" charset="-127"/>
              </a:defRPr>
            </a:lvl2pPr>
            <a:lvl3pPr marL="1143000" indent="-228600" eaLnBrk="0" hangingPunct="0">
              <a:defRPr kumimoji="1">
                <a:solidFill>
                  <a:schemeClr val="tx1"/>
                </a:solidFill>
                <a:latin typeface="Times New Roman" panose="02020603050405020304" pitchFamily="18" charset="0"/>
                <a:ea typeface="굴림" panose="020B0600000101010101" pitchFamily="50" charset="-127"/>
              </a:defRPr>
            </a:lvl3pPr>
            <a:lvl4pPr marL="1600200" indent="-228600" eaLnBrk="0" hangingPunct="0">
              <a:defRPr kumimoji="1">
                <a:solidFill>
                  <a:schemeClr val="tx1"/>
                </a:solidFill>
                <a:latin typeface="Times New Roman" panose="02020603050405020304" pitchFamily="18" charset="0"/>
                <a:ea typeface="굴림" panose="020B0600000101010101" pitchFamily="50" charset="-127"/>
              </a:defRPr>
            </a:lvl4pPr>
            <a:lvl5pPr marL="2057400" indent="-228600" eaLnBrk="0" hangingPunct="0">
              <a:defRPr kumimoji="1">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9pPr>
          </a:lstStyle>
          <a:p>
            <a:pPr eaLnBrk="1" hangingPunct="1"/>
            <a:endParaRPr lang="ko-KR" altLang="ko-KR"/>
          </a:p>
        </p:txBody>
      </p:sp>
      <p:sp>
        <p:nvSpPr>
          <p:cNvPr id="54303" name="object 33"/>
          <p:cNvSpPr>
            <a:spLocks noChangeArrowheads="1"/>
          </p:cNvSpPr>
          <p:nvPr/>
        </p:nvSpPr>
        <p:spPr bwMode="auto">
          <a:xfrm>
            <a:off x="4772025" y="3017838"/>
            <a:ext cx="2919413" cy="1868487"/>
          </a:xfrm>
          <a:prstGeom prst="rect">
            <a:avLst/>
          </a:prstGeom>
          <a:blipFill dpi="0" rotWithShape="1">
            <a:blip r:embed="rId14"/>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kumimoji="1">
                <a:solidFill>
                  <a:schemeClr val="tx1"/>
                </a:solidFill>
                <a:latin typeface="Times New Roman" panose="02020603050405020304" pitchFamily="18" charset="0"/>
                <a:ea typeface="굴림" panose="020B0600000101010101" pitchFamily="50" charset="-127"/>
              </a:defRPr>
            </a:lvl1pPr>
            <a:lvl2pPr marL="742950" indent="-285750" eaLnBrk="0" hangingPunct="0">
              <a:defRPr kumimoji="1">
                <a:solidFill>
                  <a:schemeClr val="tx1"/>
                </a:solidFill>
                <a:latin typeface="Times New Roman" panose="02020603050405020304" pitchFamily="18" charset="0"/>
                <a:ea typeface="굴림" panose="020B0600000101010101" pitchFamily="50" charset="-127"/>
              </a:defRPr>
            </a:lvl2pPr>
            <a:lvl3pPr marL="1143000" indent="-228600" eaLnBrk="0" hangingPunct="0">
              <a:defRPr kumimoji="1">
                <a:solidFill>
                  <a:schemeClr val="tx1"/>
                </a:solidFill>
                <a:latin typeface="Times New Roman" panose="02020603050405020304" pitchFamily="18" charset="0"/>
                <a:ea typeface="굴림" panose="020B0600000101010101" pitchFamily="50" charset="-127"/>
              </a:defRPr>
            </a:lvl3pPr>
            <a:lvl4pPr marL="1600200" indent="-228600" eaLnBrk="0" hangingPunct="0">
              <a:defRPr kumimoji="1">
                <a:solidFill>
                  <a:schemeClr val="tx1"/>
                </a:solidFill>
                <a:latin typeface="Times New Roman" panose="02020603050405020304" pitchFamily="18" charset="0"/>
                <a:ea typeface="굴림" panose="020B0600000101010101" pitchFamily="50" charset="-127"/>
              </a:defRPr>
            </a:lvl4pPr>
            <a:lvl5pPr marL="2057400" indent="-228600" eaLnBrk="0" hangingPunct="0">
              <a:defRPr kumimoji="1">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9pPr>
          </a:lstStyle>
          <a:p>
            <a:pPr eaLnBrk="1" hangingPunct="1"/>
            <a:endParaRPr lang="ko-KR" altLang="ko-KR"/>
          </a:p>
        </p:txBody>
      </p:sp>
      <p:sp>
        <p:nvSpPr>
          <p:cNvPr id="54304" name="object 34"/>
          <p:cNvSpPr>
            <a:spLocks/>
          </p:cNvSpPr>
          <p:nvPr/>
        </p:nvSpPr>
        <p:spPr bwMode="auto">
          <a:xfrm>
            <a:off x="4772025" y="3017838"/>
            <a:ext cx="2919413" cy="1868487"/>
          </a:xfrm>
          <a:custGeom>
            <a:avLst/>
            <a:gdLst>
              <a:gd name="T0" fmla="*/ 0 w 3212024"/>
              <a:gd name="T1" fmla="*/ 4474 h 2116814"/>
              <a:gd name="T2" fmla="*/ 163 w 3212024"/>
              <a:gd name="T3" fmla="*/ 3749 h 2116814"/>
              <a:gd name="T4" fmla="*/ 635 w 3212024"/>
              <a:gd name="T5" fmla="*/ 3061 h 2116814"/>
              <a:gd name="T6" fmla="*/ 1392 w 3212024"/>
              <a:gd name="T7" fmla="*/ 2419 h 2116814"/>
              <a:gd name="T8" fmla="*/ 2405 w 3212024"/>
              <a:gd name="T9" fmla="*/ 1832 h 2116814"/>
              <a:gd name="T10" fmla="*/ 3650 w 3212024"/>
              <a:gd name="T11" fmla="*/ 1312 h 2116814"/>
              <a:gd name="T12" fmla="*/ 5103 w 3212024"/>
              <a:gd name="T13" fmla="*/ 863 h 2116814"/>
              <a:gd name="T14" fmla="*/ 6737 w 3212024"/>
              <a:gd name="T15" fmla="*/ 500 h 2116814"/>
              <a:gd name="T16" fmla="*/ 8525 w 3212024"/>
              <a:gd name="T17" fmla="*/ 228 h 2116814"/>
              <a:gd name="T18" fmla="*/ 10442 w 3212024"/>
              <a:gd name="T19" fmla="*/ 58 h 2116814"/>
              <a:gd name="T20" fmla="*/ 12464 w 3212024"/>
              <a:gd name="T21" fmla="*/ 0 h 2116814"/>
              <a:gd name="T22" fmla="*/ 101003 w 3212024"/>
              <a:gd name="T23" fmla="*/ 0 h 2116814"/>
              <a:gd name="T24" fmla="*/ 103023 w 3212024"/>
              <a:gd name="T25" fmla="*/ 58 h 2116814"/>
              <a:gd name="T26" fmla="*/ 104942 w 3212024"/>
              <a:gd name="T27" fmla="*/ 228 h 2116814"/>
              <a:gd name="T28" fmla="*/ 106731 w 3212024"/>
              <a:gd name="T29" fmla="*/ 500 h 2116814"/>
              <a:gd name="T30" fmla="*/ 108365 w 3212024"/>
              <a:gd name="T31" fmla="*/ 863 h 2116814"/>
              <a:gd name="T32" fmla="*/ 109816 w 3212024"/>
              <a:gd name="T33" fmla="*/ 1312 h 2116814"/>
              <a:gd name="T34" fmla="*/ 111062 w 3212024"/>
              <a:gd name="T35" fmla="*/ 1832 h 2116814"/>
              <a:gd name="T36" fmla="*/ 112075 w 3212024"/>
              <a:gd name="T37" fmla="*/ 2419 h 2116814"/>
              <a:gd name="T38" fmla="*/ 112831 w 3212024"/>
              <a:gd name="T39" fmla="*/ 3061 h 2116814"/>
              <a:gd name="T40" fmla="*/ 113303 w 3212024"/>
              <a:gd name="T41" fmla="*/ 3749 h 2116814"/>
              <a:gd name="T42" fmla="*/ 113466 w 3212024"/>
              <a:gd name="T43" fmla="*/ 4474 h 2116814"/>
              <a:gd name="T44" fmla="*/ 113466 w 3212024"/>
              <a:gd name="T45" fmla="*/ 22374 h 2116814"/>
              <a:gd name="T46" fmla="*/ 113303 w 3212024"/>
              <a:gd name="T47" fmla="*/ 23101 h 2116814"/>
              <a:gd name="T48" fmla="*/ 112831 w 3212024"/>
              <a:gd name="T49" fmla="*/ 23789 h 2116814"/>
              <a:gd name="T50" fmla="*/ 112075 w 3212024"/>
              <a:gd name="T51" fmla="*/ 24431 h 2116814"/>
              <a:gd name="T52" fmla="*/ 111062 w 3212024"/>
              <a:gd name="T53" fmla="*/ 25018 h 2116814"/>
              <a:gd name="T54" fmla="*/ 109816 w 3212024"/>
              <a:gd name="T55" fmla="*/ 25541 h 2116814"/>
              <a:gd name="T56" fmla="*/ 108365 w 3212024"/>
              <a:gd name="T57" fmla="*/ 25986 h 2116814"/>
              <a:gd name="T58" fmla="*/ 106731 w 3212024"/>
              <a:gd name="T59" fmla="*/ 26350 h 2116814"/>
              <a:gd name="T60" fmla="*/ 104942 w 3212024"/>
              <a:gd name="T61" fmla="*/ 26622 h 2116814"/>
              <a:gd name="T62" fmla="*/ 103023 w 3212024"/>
              <a:gd name="T63" fmla="*/ 26791 h 2116814"/>
              <a:gd name="T64" fmla="*/ 101003 w 3212024"/>
              <a:gd name="T65" fmla="*/ 26850 h 2116814"/>
              <a:gd name="T66" fmla="*/ 12464 w 3212024"/>
              <a:gd name="T67" fmla="*/ 26850 h 2116814"/>
              <a:gd name="T68" fmla="*/ 10442 w 3212024"/>
              <a:gd name="T69" fmla="*/ 26791 h 2116814"/>
              <a:gd name="T70" fmla="*/ 8525 w 3212024"/>
              <a:gd name="T71" fmla="*/ 26622 h 2116814"/>
              <a:gd name="T72" fmla="*/ 6737 w 3212024"/>
              <a:gd name="T73" fmla="*/ 26350 h 2116814"/>
              <a:gd name="T74" fmla="*/ 5103 w 3212024"/>
              <a:gd name="T75" fmla="*/ 25986 h 2116814"/>
              <a:gd name="T76" fmla="*/ 3650 w 3212024"/>
              <a:gd name="T77" fmla="*/ 25541 h 2116814"/>
              <a:gd name="T78" fmla="*/ 2405 w 3212024"/>
              <a:gd name="T79" fmla="*/ 25018 h 2116814"/>
              <a:gd name="T80" fmla="*/ 1392 w 3212024"/>
              <a:gd name="T81" fmla="*/ 24431 h 2116814"/>
              <a:gd name="T82" fmla="*/ 635 w 3212024"/>
              <a:gd name="T83" fmla="*/ 23789 h 2116814"/>
              <a:gd name="T84" fmla="*/ 163 w 3212024"/>
              <a:gd name="T85" fmla="*/ 23101 h 2116814"/>
              <a:gd name="T86" fmla="*/ 0 w 3212024"/>
              <a:gd name="T87" fmla="*/ 22374 h 2116814"/>
              <a:gd name="T88" fmla="*/ 0 w 3212024"/>
              <a:gd name="T89" fmla="*/ 4474 h 2116814"/>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3212024" h="2116814">
                <a:moveTo>
                  <a:pt x="0" y="352809"/>
                </a:moveTo>
                <a:lnTo>
                  <a:pt x="4617" y="295582"/>
                </a:lnTo>
                <a:lnTo>
                  <a:pt x="17986" y="241294"/>
                </a:lnTo>
                <a:lnTo>
                  <a:pt x="39380" y="190673"/>
                </a:lnTo>
                <a:lnTo>
                  <a:pt x="68071" y="144444"/>
                </a:lnTo>
                <a:lnTo>
                  <a:pt x="103335" y="103335"/>
                </a:lnTo>
                <a:lnTo>
                  <a:pt x="144445" y="68071"/>
                </a:lnTo>
                <a:lnTo>
                  <a:pt x="190673" y="39380"/>
                </a:lnTo>
                <a:lnTo>
                  <a:pt x="241294" y="17986"/>
                </a:lnTo>
                <a:lnTo>
                  <a:pt x="295582" y="4617"/>
                </a:lnTo>
                <a:lnTo>
                  <a:pt x="352809" y="0"/>
                </a:lnTo>
                <a:lnTo>
                  <a:pt x="2859213" y="0"/>
                </a:lnTo>
                <a:lnTo>
                  <a:pt x="2916441" y="4617"/>
                </a:lnTo>
                <a:lnTo>
                  <a:pt x="2970728" y="17986"/>
                </a:lnTo>
                <a:lnTo>
                  <a:pt x="3021350" y="39380"/>
                </a:lnTo>
                <a:lnTo>
                  <a:pt x="3067578" y="68071"/>
                </a:lnTo>
                <a:lnTo>
                  <a:pt x="3108688" y="103335"/>
                </a:lnTo>
                <a:lnTo>
                  <a:pt x="3143952" y="144444"/>
                </a:lnTo>
                <a:lnTo>
                  <a:pt x="3172644" y="190673"/>
                </a:lnTo>
                <a:lnTo>
                  <a:pt x="3194037" y="241294"/>
                </a:lnTo>
                <a:lnTo>
                  <a:pt x="3207406" y="295582"/>
                </a:lnTo>
                <a:lnTo>
                  <a:pt x="3212024" y="352809"/>
                </a:lnTo>
                <a:lnTo>
                  <a:pt x="3212024" y="1764004"/>
                </a:lnTo>
                <a:lnTo>
                  <a:pt x="3207406" y="1821232"/>
                </a:lnTo>
                <a:lnTo>
                  <a:pt x="3194037" y="1875519"/>
                </a:lnTo>
                <a:lnTo>
                  <a:pt x="3172644" y="1926140"/>
                </a:lnTo>
                <a:lnTo>
                  <a:pt x="3143952" y="1972369"/>
                </a:lnTo>
                <a:lnTo>
                  <a:pt x="3108688" y="2013478"/>
                </a:lnTo>
                <a:lnTo>
                  <a:pt x="3067578" y="2048742"/>
                </a:lnTo>
                <a:lnTo>
                  <a:pt x="3021350" y="2077434"/>
                </a:lnTo>
                <a:lnTo>
                  <a:pt x="2970728" y="2098827"/>
                </a:lnTo>
                <a:lnTo>
                  <a:pt x="2916441" y="2112196"/>
                </a:lnTo>
                <a:lnTo>
                  <a:pt x="2859213" y="2116814"/>
                </a:lnTo>
                <a:lnTo>
                  <a:pt x="352809" y="2116814"/>
                </a:lnTo>
                <a:lnTo>
                  <a:pt x="295582" y="2112196"/>
                </a:lnTo>
                <a:lnTo>
                  <a:pt x="241294" y="2098827"/>
                </a:lnTo>
                <a:lnTo>
                  <a:pt x="190673" y="2077434"/>
                </a:lnTo>
                <a:lnTo>
                  <a:pt x="144445" y="2048742"/>
                </a:lnTo>
                <a:lnTo>
                  <a:pt x="103335" y="2013478"/>
                </a:lnTo>
                <a:lnTo>
                  <a:pt x="68071" y="1972369"/>
                </a:lnTo>
                <a:lnTo>
                  <a:pt x="39380" y="1926140"/>
                </a:lnTo>
                <a:lnTo>
                  <a:pt x="17986" y="1875519"/>
                </a:lnTo>
                <a:lnTo>
                  <a:pt x="4617" y="1821232"/>
                </a:lnTo>
                <a:lnTo>
                  <a:pt x="0" y="1764004"/>
                </a:lnTo>
                <a:lnTo>
                  <a:pt x="0" y="352809"/>
                </a:lnTo>
                <a:close/>
              </a:path>
            </a:pathLst>
          </a:custGeom>
          <a:noFill/>
          <a:ln w="9524">
            <a:solidFill>
              <a:srgbClr val="5B92C7"/>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ko-KR" altLang="en-US"/>
          </a:p>
        </p:txBody>
      </p:sp>
      <p:sp>
        <p:nvSpPr>
          <p:cNvPr id="54305" name="object 35"/>
          <p:cNvSpPr>
            <a:spLocks noChangeArrowheads="1"/>
          </p:cNvSpPr>
          <p:nvPr/>
        </p:nvSpPr>
        <p:spPr bwMode="auto">
          <a:xfrm>
            <a:off x="4002088" y="3740150"/>
            <a:ext cx="811212" cy="458788"/>
          </a:xfrm>
          <a:prstGeom prst="rect">
            <a:avLst/>
          </a:prstGeom>
          <a:blipFill dpi="0" rotWithShape="1">
            <a:blip r:embed="rId15"/>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kumimoji="1">
                <a:solidFill>
                  <a:schemeClr val="tx1"/>
                </a:solidFill>
                <a:latin typeface="Times New Roman" panose="02020603050405020304" pitchFamily="18" charset="0"/>
                <a:ea typeface="굴림" panose="020B0600000101010101" pitchFamily="50" charset="-127"/>
              </a:defRPr>
            </a:lvl1pPr>
            <a:lvl2pPr marL="742950" indent="-285750" eaLnBrk="0" hangingPunct="0">
              <a:defRPr kumimoji="1">
                <a:solidFill>
                  <a:schemeClr val="tx1"/>
                </a:solidFill>
                <a:latin typeface="Times New Roman" panose="02020603050405020304" pitchFamily="18" charset="0"/>
                <a:ea typeface="굴림" panose="020B0600000101010101" pitchFamily="50" charset="-127"/>
              </a:defRPr>
            </a:lvl2pPr>
            <a:lvl3pPr marL="1143000" indent="-228600" eaLnBrk="0" hangingPunct="0">
              <a:defRPr kumimoji="1">
                <a:solidFill>
                  <a:schemeClr val="tx1"/>
                </a:solidFill>
                <a:latin typeface="Times New Roman" panose="02020603050405020304" pitchFamily="18" charset="0"/>
                <a:ea typeface="굴림" panose="020B0600000101010101" pitchFamily="50" charset="-127"/>
              </a:defRPr>
            </a:lvl3pPr>
            <a:lvl4pPr marL="1600200" indent="-228600" eaLnBrk="0" hangingPunct="0">
              <a:defRPr kumimoji="1">
                <a:solidFill>
                  <a:schemeClr val="tx1"/>
                </a:solidFill>
                <a:latin typeface="Times New Roman" panose="02020603050405020304" pitchFamily="18" charset="0"/>
                <a:ea typeface="굴림" panose="020B0600000101010101" pitchFamily="50" charset="-127"/>
              </a:defRPr>
            </a:lvl4pPr>
            <a:lvl5pPr marL="2057400" indent="-228600" eaLnBrk="0" hangingPunct="0">
              <a:defRPr kumimoji="1">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9pPr>
          </a:lstStyle>
          <a:p>
            <a:pPr eaLnBrk="1" hangingPunct="1"/>
            <a:endParaRPr lang="ko-KR" altLang="ko-KR"/>
          </a:p>
        </p:txBody>
      </p:sp>
      <p:sp>
        <p:nvSpPr>
          <p:cNvPr id="54306" name="object 36"/>
          <p:cNvSpPr>
            <a:spLocks/>
          </p:cNvSpPr>
          <p:nvPr/>
        </p:nvSpPr>
        <p:spPr bwMode="auto">
          <a:xfrm>
            <a:off x="4260850" y="3952875"/>
            <a:ext cx="511175" cy="0"/>
          </a:xfrm>
          <a:custGeom>
            <a:avLst/>
            <a:gdLst>
              <a:gd name="T0" fmla="*/ 20982 w 561508"/>
              <a:gd name="T1" fmla="*/ 0 w 561508"/>
              <a:gd name="T2" fmla="*/ 0 60000 65536"/>
              <a:gd name="T3" fmla="*/ 0 60000 65536"/>
            </a:gdLst>
            <a:ahLst/>
            <a:cxnLst>
              <a:cxn ang="T2">
                <a:pos x="T0" y="0"/>
              </a:cxn>
              <a:cxn ang="T3">
                <a:pos x="T1" y="0"/>
              </a:cxn>
            </a:cxnLst>
            <a:rect l="0" t="0" r="r" b="b"/>
            <a:pathLst>
              <a:path w="561508">
                <a:moveTo>
                  <a:pt x="561508" y="0"/>
                </a:moveTo>
                <a:lnTo>
                  <a:pt x="0" y="0"/>
                </a:lnTo>
              </a:path>
            </a:pathLst>
          </a:custGeom>
          <a:noFill/>
          <a:ln w="25399">
            <a:solidFill>
              <a:srgbClr val="CD665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ko-KR" altLang="en-US"/>
          </a:p>
        </p:txBody>
      </p:sp>
      <p:sp>
        <p:nvSpPr>
          <p:cNvPr id="54307" name="object 37"/>
          <p:cNvSpPr>
            <a:spLocks/>
          </p:cNvSpPr>
          <p:nvPr/>
        </p:nvSpPr>
        <p:spPr bwMode="auto">
          <a:xfrm>
            <a:off x="4238625" y="3895725"/>
            <a:ext cx="114300" cy="112713"/>
          </a:xfrm>
          <a:custGeom>
            <a:avLst/>
            <a:gdLst>
              <a:gd name="T0" fmla="*/ 3180 w 127000"/>
              <a:gd name="T1" fmla="*/ 0 h 127000"/>
              <a:gd name="T2" fmla="*/ 0 w 127000"/>
              <a:gd name="T3" fmla="*/ 974 h 127000"/>
              <a:gd name="T4" fmla="*/ 3180 w 127000"/>
              <a:gd name="T5" fmla="*/ 1949 h 127000"/>
              <a:gd name="T6" fmla="*/ 3180 w 127000"/>
              <a:gd name="T7" fmla="*/ 0 h 1270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27000" h="127000">
                <a:moveTo>
                  <a:pt x="127000" y="0"/>
                </a:moveTo>
                <a:lnTo>
                  <a:pt x="0" y="63500"/>
                </a:lnTo>
                <a:lnTo>
                  <a:pt x="127000" y="127000"/>
                </a:lnTo>
                <a:lnTo>
                  <a:pt x="127000" y="0"/>
                </a:lnTo>
                <a:close/>
              </a:path>
            </a:pathLst>
          </a:custGeom>
          <a:solidFill>
            <a:srgbClr val="CD665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ko-KR" altLang="en-US"/>
          </a:p>
        </p:txBody>
      </p:sp>
      <p:sp>
        <p:nvSpPr>
          <p:cNvPr id="54308" name="object 38"/>
          <p:cNvSpPr>
            <a:spLocks noChangeArrowheads="1"/>
          </p:cNvSpPr>
          <p:nvPr/>
        </p:nvSpPr>
        <p:spPr bwMode="auto">
          <a:xfrm>
            <a:off x="5992813" y="4862513"/>
            <a:ext cx="476250" cy="646112"/>
          </a:xfrm>
          <a:prstGeom prst="rect">
            <a:avLst/>
          </a:prstGeom>
          <a:blipFill dpi="0" rotWithShape="1">
            <a:blip r:embed="rId16"/>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kumimoji="1">
                <a:solidFill>
                  <a:schemeClr val="tx1"/>
                </a:solidFill>
                <a:latin typeface="Times New Roman" panose="02020603050405020304" pitchFamily="18" charset="0"/>
                <a:ea typeface="굴림" panose="020B0600000101010101" pitchFamily="50" charset="-127"/>
              </a:defRPr>
            </a:lvl1pPr>
            <a:lvl2pPr marL="742950" indent="-285750" eaLnBrk="0" hangingPunct="0">
              <a:defRPr kumimoji="1">
                <a:solidFill>
                  <a:schemeClr val="tx1"/>
                </a:solidFill>
                <a:latin typeface="Times New Roman" panose="02020603050405020304" pitchFamily="18" charset="0"/>
                <a:ea typeface="굴림" panose="020B0600000101010101" pitchFamily="50" charset="-127"/>
              </a:defRPr>
            </a:lvl2pPr>
            <a:lvl3pPr marL="1143000" indent="-228600" eaLnBrk="0" hangingPunct="0">
              <a:defRPr kumimoji="1">
                <a:solidFill>
                  <a:schemeClr val="tx1"/>
                </a:solidFill>
                <a:latin typeface="Times New Roman" panose="02020603050405020304" pitchFamily="18" charset="0"/>
                <a:ea typeface="굴림" panose="020B0600000101010101" pitchFamily="50" charset="-127"/>
              </a:defRPr>
            </a:lvl3pPr>
            <a:lvl4pPr marL="1600200" indent="-228600" eaLnBrk="0" hangingPunct="0">
              <a:defRPr kumimoji="1">
                <a:solidFill>
                  <a:schemeClr val="tx1"/>
                </a:solidFill>
                <a:latin typeface="Times New Roman" panose="02020603050405020304" pitchFamily="18" charset="0"/>
                <a:ea typeface="굴림" panose="020B0600000101010101" pitchFamily="50" charset="-127"/>
              </a:defRPr>
            </a:lvl4pPr>
            <a:lvl5pPr marL="2057400" indent="-228600" eaLnBrk="0" hangingPunct="0">
              <a:defRPr kumimoji="1">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9pPr>
          </a:lstStyle>
          <a:p>
            <a:pPr eaLnBrk="1" hangingPunct="1"/>
            <a:endParaRPr lang="ko-KR" altLang="ko-KR"/>
          </a:p>
        </p:txBody>
      </p:sp>
      <p:sp>
        <p:nvSpPr>
          <p:cNvPr id="54309" name="object 39"/>
          <p:cNvSpPr>
            <a:spLocks/>
          </p:cNvSpPr>
          <p:nvPr/>
        </p:nvSpPr>
        <p:spPr bwMode="auto">
          <a:xfrm>
            <a:off x="6230938" y="4886325"/>
            <a:ext cx="0" cy="350838"/>
          </a:xfrm>
          <a:custGeom>
            <a:avLst/>
            <a:gdLst>
              <a:gd name="T0" fmla="*/ 0 h 397668"/>
              <a:gd name="T1" fmla="*/ 4954 h 397668"/>
              <a:gd name="T2" fmla="*/ 0 60000 65536"/>
              <a:gd name="T3" fmla="*/ 0 60000 65536"/>
            </a:gdLst>
            <a:ahLst/>
            <a:cxnLst>
              <a:cxn ang="T2">
                <a:pos x="0" y="T0"/>
              </a:cxn>
              <a:cxn ang="T3">
                <a:pos x="0" y="T1"/>
              </a:cxn>
            </a:cxnLst>
            <a:rect l="0" t="0" r="r" b="b"/>
            <a:pathLst>
              <a:path h="397668">
                <a:moveTo>
                  <a:pt x="0" y="0"/>
                </a:moveTo>
                <a:lnTo>
                  <a:pt x="0" y="397668"/>
                </a:lnTo>
              </a:path>
            </a:pathLst>
          </a:custGeom>
          <a:noFill/>
          <a:ln w="25399">
            <a:solidFill>
              <a:srgbClr val="937AB2"/>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ko-KR" altLang="en-US"/>
          </a:p>
        </p:txBody>
      </p:sp>
      <p:sp>
        <p:nvSpPr>
          <p:cNvPr id="54310" name="object 40"/>
          <p:cNvSpPr>
            <a:spLocks/>
          </p:cNvSpPr>
          <p:nvPr/>
        </p:nvSpPr>
        <p:spPr bwMode="auto">
          <a:xfrm>
            <a:off x="6173788" y="5146675"/>
            <a:ext cx="115887" cy="112713"/>
          </a:xfrm>
          <a:custGeom>
            <a:avLst/>
            <a:gdLst>
              <a:gd name="T0" fmla="*/ 5151 w 127000"/>
              <a:gd name="T1" fmla="*/ 0 h 127000"/>
              <a:gd name="T2" fmla="*/ 0 w 127000"/>
              <a:gd name="T3" fmla="*/ 0 h 127000"/>
              <a:gd name="T4" fmla="*/ 2576 w 127000"/>
              <a:gd name="T5" fmla="*/ 1949 h 127000"/>
              <a:gd name="T6" fmla="*/ 5151 w 127000"/>
              <a:gd name="T7" fmla="*/ 0 h 1270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27000" h="127000">
                <a:moveTo>
                  <a:pt x="127000" y="0"/>
                </a:moveTo>
                <a:lnTo>
                  <a:pt x="0" y="0"/>
                </a:lnTo>
                <a:lnTo>
                  <a:pt x="63500" y="127000"/>
                </a:lnTo>
                <a:lnTo>
                  <a:pt x="127000" y="0"/>
                </a:lnTo>
                <a:close/>
              </a:path>
            </a:pathLst>
          </a:custGeom>
          <a:solidFill>
            <a:srgbClr val="937AB2"/>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ko-KR" altLang="en-US"/>
          </a:p>
        </p:txBody>
      </p:sp>
      <p:sp>
        <p:nvSpPr>
          <p:cNvPr id="54311" name="object 41"/>
          <p:cNvSpPr>
            <a:spLocks noChangeArrowheads="1"/>
          </p:cNvSpPr>
          <p:nvPr/>
        </p:nvSpPr>
        <p:spPr bwMode="auto">
          <a:xfrm>
            <a:off x="831850" y="5245100"/>
            <a:ext cx="611188" cy="461963"/>
          </a:xfrm>
          <a:prstGeom prst="rect">
            <a:avLst/>
          </a:prstGeom>
          <a:blipFill dpi="0" rotWithShape="1">
            <a:blip r:embed="rId17"/>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kumimoji="1">
                <a:solidFill>
                  <a:schemeClr val="tx1"/>
                </a:solidFill>
                <a:latin typeface="Times New Roman" panose="02020603050405020304" pitchFamily="18" charset="0"/>
                <a:ea typeface="굴림" panose="020B0600000101010101" pitchFamily="50" charset="-127"/>
              </a:defRPr>
            </a:lvl1pPr>
            <a:lvl2pPr marL="742950" indent="-285750" eaLnBrk="0" hangingPunct="0">
              <a:defRPr kumimoji="1">
                <a:solidFill>
                  <a:schemeClr val="tx1"/>
                </a:solidFill>
                <a:latin typeface="Times New Roman" panose="02020603050405020304" pitchFamily="18" charset="0"/>
                <a:ea typeface="굴림" panose="020B0600000101010101" pitchFamily="50" charset="-127"/>
              </a:defRPr>
            </a:lvl2pPr>
            <a:lvl3pPr marL="1143000" indent="-228600" eaLnBrk="0" hangingPunct="0">
              <a:defRPr kumimoji="1">
                <a:solidFill>
                  <a:schemeClr val="tx1"/>
                </a:solidFill>
                <a:latin typeface="Times New Roman" panose="02020603050405020304" pitchFamily="18" charset="0"/>
                <a:ea typeface="굴림" panose="020B0600000101010101" pitchFamily="50" charset="-127"/>
              </a:defRPr>
            </a:lvl3pPr>
            <a:lvl4pPr marL="1600200" indent="-228600" eaLnBrk="0" hangingPunct="0">
              <a:defRPr kumimoji="1">
                <a:solidFill>
                  <a:schemeClr val="tx1"/>
                </a:solidFill>
                <a:latin typeface="Times New Roman" panose="02020603050405020304" pitchFamily="18" charset="0"/>
                <a:ea typeface="굴림" panose="020B0600000101010101" pitchFamily="50" charset="-127"/>
              </a:defRPr>
            </a:lvl4pPr>
            <a:lvl5pPr marL="2057400" indent="-228600" eaLnBrk="0" hangingPunct="0">
              <a:defRPr kumimoji="1">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9pPr>
          </a:lstStyle>
          <a:p>
            <a:pPr eaLnBrk="1" hangingPunct="1"/>
            <a:endParaRPr lang="ko-KR" altLang="ko-KR"/>
          </a:p>
        </p:txBody>
      </p:sp>
      <p:sp>
        <p:nvSpPr>
          <p:cNvPr id="54312" name="object 42"/>
          <p:cNvSpPr>
            <a:spLocks/>
          </p:cNvSpPr>
          <p:nvPr/>
        </p:nvSpPr>
        <p:spPr bwMode="auto">
          <a:xfrm>
            <a:off x="1092200" y="5457825"/>
            <a:ext cx="311150" cy="0"/>
          </a:xfrm>
          <a:custGeom>
            <a:avLst/>
            <a:gdLst>
              <a:gd name="T0" fmla="*/ 12818 w 341750"/>
              <a:gd name="T1" fmla="*/ 0 w 341750"/>
              <a:gd name="T2" fmla="*/ 0 60000 65536"/>
              <a:gd name="T3" fmla="*/ 0 60000 65536"/>
            </a:gdLst>
            <a:ahLst/>
            <a:cxnLst>
              <a:cxn ang="T2">
                <a:pos x="T0" y="0"/>
              </a:cxn>
              <a:cxn ang="T3">
                <a:pos x="T1" y="0"/>
              </a:cxn>
            </a:cxnLst>
            <a:rect l="0" t="0" r="r" b="b"/>
            <a:pathLst>
              <a:path w="341750">
                <a:moveTo>
                  <a:pt x="341750" y="0"/>
                </a:moveTo>
                <a:lnTo>
                  <a:pt x="0" y="0"/>
                </a:lnTo>
              </a:path>
            </a:pathLst>
          </a:custGeom>
          <a:noFill/>
          <a:ln w="25399">
            <a:solidFill>
              <a:srgbClr val="CD665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ko-KR" altLang="en-US"/>
          </a:p>
        </p:txBody>
      </p:sp>
      <p:sp>
        <p:nvSpPr>
          <p:cNvPr id="54313" name="object 43"/>
          <p:cNvSpPr>
            <a:spLocks/>
          </p:cNvSpPr>
          <p:nvPr/>
        </p:nvSpPr>
        <p:spPr bwMode="auto">
          <a:xfrm>
            <a:off x="1069975" y="5402263"/>
            <a:ext cx="114300" cy="111125"/>
          </a:xfrm>
          <a:custGeom>
            <a:avLst/>
            <a:gdLst>
              <a:gd name="T0" fmla="*/ 3180 w 126999"/>
              <a:gd name="T1" fmla="*/ 0 h 127000"/>
              <a:gd name="T2" fmla="*/ 0 w 126999"/>
              <a:gd name="T3" fmla="*/ 593 h 127000"/>
              <a:gd name="T4" fmla="*/ 3180 w 126999"/>
              <a:gd name="T5" fmla="*/ 1187 h 127000"/>
              <a:gd name="T6" fmla="*/ 3180 w 126999"/>
              <a:gd name="T7" fmla="*/ 0 h 1270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26999" h="127000">
                <a:moveTo>
                  <a:pt x="126999" y="0"/>
                </a:moveTo>
                <a:lnTo>
                  <a:pt x="0" y="63501"/>
                </a:lnTo>
                <a:lnTo>
                  <a:pt x="126999" y="127000"/>
                </a:lnTo>
                <a:lnTo>
                  <a:pt x="126999" y="0"/>
                </a:lnTo>
                <a:close/>
              </a:path>
            </a:pathLst>
          </a:custGeom>
          <a:solidFill>
            <a:srgbClr val="CD665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ko-KR" altLang="en-US"/>
          </a:p>
        </p:txBody>
      </p:sp>
      <p:sp>
        <p:nvSpPr>
          <p:cNvPr id="54314" name="object 44"/>
          <p:cNvSpPr>
            <a:spLocks noChangeArrowheads="1"/>
          </p:cNvSpPr>
          <p:nvPr/>
        </p:nvSpPr>
        <p:spPr bwMode="auto">
          <a:xfrm>
            <a:off x="831850" y="5691188"/>
            <a:ext cx="611188" cy="458787"/>
          </a:xfrm>
          <a:prstGeom prst="rect">
            <a:avLst/>
          </a:prstGeom>
          <a:blipFill dpi="0" rotWithShape="1">
            <a:blip r:embed="rId18"/>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kumimoji="1">
                <a:solidFill>
                  <a:schemeClr val="tx1"/>
                </a:solidFill>
                <a:latin typeface="Times New Roman" panose="02020603050405020304" pitchFamily="18" charset="0"/>
                <a:ea typeface="굴림" panose="020B0600000101010101" pitchFamily="50" charset="-127"/>
              </a:defRPr>
            </a:lvl1pPr>
            <a:lvl2pPr marL="742950" indent="-285750" eaLnBrk="0" hangingPunct="0">
              <a:defRPr kumimoji="1">
                <a:solidFill>
                  <a:schemeClr val="tx1"/>
                </a:solidFill>
                <a:latin typeface="Times New Roman" panose="02020603050405020304" pitchFamily="18" charset="0"/>
                <a:ea typeface="굴림" panose="020B0600000101010101" pitchFamily="50" charset="-127"/>
              </a:defRPr>
            </a:lvl2pPr>
            <a:lvl3pPr marL="1143000" indent="-228600" eaLnBrk="0" hangingPunct="0">
              <a:defRPr kumimoji="1">
                <a:solidFill>
                  <a:schemeClr val="tx1"/>
                </a:solidFill>
                <a:latin typeface="Times New Roman" panose="02020603050405020304" pitchFamily="18" charset="0"/>
                <a:ea typeface="굴림" panose="020B0600000101010101" pitchFamily="50" charset="-127"/>
              </a:defRPr>
            </a:lvl3pPr>
            <a:lvl4pPr marL="1600200" indent="-228600" eaLnBrk="0" hangingPunct="0">
              <a:defRPr kumimoji="1">
                <a:solidFill>
                  <a:schemeClr val="tx1"/>
                </a:solidFill>
                <a:latin typeface="Times New Roman" panose="02020603050405020304" pitchFamily="18" charset="0"/>
                <a:ea typeface="굴림" panose="020B0600000101010101" pitchFamily="50" charset="-127"/>
              </a:defRPr>
            </a:lvl4pPr>
            <a:lvl5pPr marL="2057400" indent="-228600" eaLnBrk="0" hangingPunct="0">
              <a:defRPr kumimoji="1">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9pPr>
          </a:lstStyle>
          <a:p>
            <a:pPr eaLnBrk="1" hangingPunct="1"/>
            <a:endParaRPr lang="ko-KR" altLang="ko-KR"/>
          </a:p>
        </p:txBody>
      </p:sp>
      <p:sp>
        <p:nvSpPr>
          <p:cNvPr id="54315" name="object 45"/>
          <p:cNvSpPr>
            <a:spLocks/>
          </p:cNvSpPr>
          <p:nvPr/>
        </p:nvSpPr>
        <p:spPr bwMode="auto">
          <a:xfrm>
            <a:off x="1092200" y="5903913"/>
            <a:ext cx="309563" cy="0"/>
          </a:xfrm>
          <a:custGeom>
            <a:avLst/>
            <a:gdLst>
              <a:gd name="T0" fmla="*/ 13140 w 339708"/>
              <a:gd name="T1" fmla="*/ 0 w 339708"/>
              <a:gd name="T2" fmla="*/ 0 60000 65536"/>
              <a:gd name="T3" fmla="*/ 0 60000 65536"/>
            </a:gdLst>
            <a:ahLst/>
            <a:cxnLst>
              <a:cxn ang="T2">
                <a:pos x="T0" y="0"/>
              </a:cxn>
              <a:cxn ang="T3">
                <a:pos x="T1" y="0"/>
              </a:cxn>
            </a:cxnLst>
            <a:rect l="0" t="0" r="r" b="b"/>
            <a:pathLst>
              <a:path w="339708">
                <a:moveTo>
                  <a:pt x="339708" y="0"/>
                </a:moveTo>
                <a:lnTo>
                  <a:pt x="0" y="0"/>
                </a:lnTo>
              </a:path>
            </a:pathLst>
          </a:custGeom>
          <a:noFill/>
          <a:ln w="25399">
            <a:solidFill>
              <a:srgbClr val="937AB2"/>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ko-KR" altLang="en-US"/>
          </a:p>
        </p:txBody>
      </p:sp>
      <p:sp>
        <p:nvSpPr>
          <p:cNvPr id="54316" name="object 46"/>
          <p:cNvSpPr>
            <a:spLocks/>
          </p:cNvSpPr>
          <p:nvPr/>
        </p:nvSpPr>
        <p:spPr bwMode="auto">
          <a:xfrm>
            <a:off x="1069975" y="5846763"/>
            <a:ext cx="114300" cy="112712"/>
          </a:xfrm>
          <a:custGeom>
            <a:avLst/>
            <a:gdLst>
              <a:gd name="T0" fmla="*/ 3180 w 127000"/>
              <a:gd name="T1" fmla="*/ 0 h 127000"/>
              <a:gd name="T2" fmla="*/ 0 w 127000"/>
              <a:gd name="T3" fmla="*/ 974 h 127000"/>
              <a:gd name="T4" fmla="*/ 3180 w 127000"/>
              <a:gd name="T5" fmla="*/ 1948 h 127000"/>
              <a:gd name="T6" fmla="*/ 3180 w 127000"/>
              <a:gd name="T7" fmla="*/ 0 h 1270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27000" h="127000">
                <a:moveTo>
                  <a:pt x="126999" y="0"/>
                </a:moveTo>
                <a:lnTo>
                  <a:pt x="0" y="63500"/>
                </a:lnTo>
                <a:lnTo>
                  <a:pt x="127000" y="126999"/>
                </a:lnTo>
                <a:lnTo>
                  <a:pt x="126999" y="0"/>
                </a:lnTo>
                <a:close/>
              </a:path>
            </a:pathLst>
          </a:custGeom>
          <a:solidFill>
            <a:srgbClr val="937AB2"/>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ko-KR" altLang="en-US"/>
          </a:p>
        </p:txBody>
      </p:sp>
      <p:sp>
        <p:nvSpPr>
          <p:cNvPr id="54317" name="object 47"/>
          <p:cNvSpPr>
            <a:spLocks noChangeArrowheads="1"/>
          </p:cNvSpPr>
          <p:nvPr/>
        </p:nvSpPr>
        <p:spPr bwMode="auto">
          <a:xfrm>
            <a:off x="831850" y="5467350"/>
            <a:ext cx="611188" cy="463550"/>
          </a:xfrm>
          <a:prstGeom prst="rect">
            <a:avLst/>
          </a:prstGeom>
          <a:blipFill dpi="0" rotWithShape="1">
            <a:blip r:embed="rId19"/>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kumimoji="1">
                <a:solidFill>
                  <a:schemeClr val="tx1"/>
                </a:solidFill>
                <a:latin typeface="Times New Roman" panose="02020603050405020304" pitchFamily="18" charset="0"/>
                <a:ea typeface="굴림" panose="020B0600000101010101" pitchFamily="50" charset="-127"/>
              </a:defRPr>
            </a:lvl1pPr>
            <a:lvl2pPr marL="742950" indent="-285750" eaLnBrk="0" hangingPunct="0">
              <a:defRPr kumimoji="1">
                <a:solidFill>
                  <a:schemeClr val="tx1"/>
                </a:solidFill>
                <a:latin typeface="Times New Roman" panose="02020603050405020304" pitchFamily="18" charset="0"/>
                <a:ea typeface="굴림" panose="020B0600000101010101" pitchFamily="50" charset="-127"/>
              </a:defRPr>
            </a:lvl2pPr>
            <a:lvl3pPr marL="1143000" indent="-228600" eaLnBrk="0" hangingPunct="0">
              <a:defRPr kumimoji="1">
                <a:solidFill>
                  <a:schemeClr val="tx1"/>
                </a:solidFill>
                <a:latin typeface="Times New Roman" panose="02020603050405020304" pitchFamily="18" charset="0"/>
                <a:ea typeface="굴림" panose="020B0600000101010101" pitchFamily="50" charset="-127"/>
              </a:defRPr>
            </a:lvl3pPr>
            <a:lvl4pPr marL="1600200" indent="-228600" eaLnBrk="0" hangingPunct="0">
              <a:defRPr kumimoji="1">
                <a:solidFill>
                  <a:schemeClr val="tx1"/>
                </a:solidFill>
                <a:latin typeface="Times New Roman" panose="02020603050405020304" pitchFamily="18" charset="0"/>
                <a:ea typeface="굴림" panose="020B0600000101010101" pitchFamily="50" charset="-127"/>
              </a:defRPr>
            </a:lvl4pPr>
            <a:lvl5pPr marL="2057400" indent="-228600" eaLnBrk="0" hangingPunct="0">
              <a:defRPr kumimoji="1">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9pPr>
          </a:lstStyle>
          <a:p>
            <a:pPr eaLnBrk="1" hangingPunct="1"/>
            <a:endParaRPr lang="ko-KR" altLang="ko-KR"/>
          </a:p>
        </p:txBody>
      </p:sp>
      <p:sp>
        <p:nvSpPr>
          <p:cNvPr id="54318" name="object 48"/>
          <p:cNvSpPr>
            <a:spLocks/>
          </p:cNvSpPr>
          <p:nvPr/>
        </p:nvSpPr>
        <p:spPr bwMode="auto">
          <a:xfrm>
            <a:off x="1092200" y="5680075"/>
            <a:ext cx="311150" cy="0"/>
          </a:xfrm>
          <a:custGeom>
            <a:avLst/>
            <a:gdLst>
              <a:gd name="T0" fmla="*/ 12817 w 341751"/>
              <a:gd name="T1" fmla="*/ 0 w 341751"/>
              <a:gd name="T2" fmla="*/ 0 60000 65536"/>
              <a:gd name="T3" fmla="*/ 0 60000 65536"/>
            </a:gdLst>
            <a:ahLst/>
            <a:cxnLst>
              <a:cxn ang="T2">
                <a:pos x="T0" y="0"/>
              </a:cxn>
              <a:cxn ang="T3">
                <a:pos x="T1" y="0"/>
              </a:cxn>
            </a:cxnLst>
            <a:rect l="0" t="0" r="r" b="b"/>
            <a:pathLst>
              <a:path w="341751">
                <a:moveTo>
                  <a:pt x="341751" y="0"/>
                </a:moveTo>
                <a:lnTo>
                  <a:pt x="0" y="0"/>
                </a:lnTo>
              </a:path>
            </a:pathLst>
          </a:custGeom>
          <a:noFill/>
          <a:ln w="25399">
            <a:solidFill>
              <a:srgbClr val="FAA757"/>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ko-KR" altLang="en-US"/>
          </a:p>
        </p:txBody>
      </p:sp>
      <p:sp>
        <p:nvSpPr>
          <p:cNvPr id="54319" name="object 49"/>
          <p:cNvSpPr>
            <a:spLocks/>
          </p:cNvSpPr>
          <p:nvPr/>
        </p:nvSpPr>
        <p:spPr bwMode="auto">
          <a:xfrm>
            <a:off x="1069975" y="5624513"/>
            <a:ext cx="114300" cy="112712"/>
          </a:xfrm>
          <a:custGeom>
            <a:avLst/>
            <a:gdLst>
              <a:gd name="T0" fmla="*/ 3180 w 126999"/>
              <a:gd name="T1" fmla="*/ 0 h 127000"/>
              <a:gd name="T2" fmla="*/ 0 w 126999"/>
              <a:gd name="T3" fmla="*/ 974 h 127000"/>
              <a:gd name="T4" fmla="*/ 3180 w 126999"/>
              <a:gd name="T5" fmla="*/ 1948 h 127000"/>
              <a:gd name="T6" fmla="*/ 1908 w 126999"/>
              <a:gd name="T7" fmla="*/ 974 h 127000"/>
              <a:gd name="T8" fmla="*/ 3180 w 126999"/>
              <a:gd name="T9" fmla="*/ 0 h 1270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6999" h="127000">
                <a:moveTo>
                  <a:pt x="126999" y="0"/>
                </a:moveTo>
                <a:lnTo>
                  <a:pt x="0" y="63500"/>
                </a:lnTo>
                <a:lnTo>
                  <a:pt x="126999" y="127000"/>
                </a:lnTo>
                <a:lnTo>
                  <a:pt x="76200" y="63500"/>
                </a:lnTo>
                <a:lnTo>
                  <a:pt x="126999" y="0"/>
                </a:lnTo>
                <a:close/>
              </a:path>
            </a:pathLst>
          </a:custGeom>
          <a:solidFill>
            <a:srgbClr val="FAA757"/>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ko-KR" altLang="en-US"/>
          </a:p>
        </p:txBody>
      </p:sp>
      <p:sp>
        <p:nvSpPr>
          <p:cNvPr id="54320" name="object 50"/>
          <p:cNvSpPr txBox="1">
            <a:spLocks noChangeArrowheads="1"/>
          </p:cNvSpPr>
          <p:nvPr/>
        </p:nvSpPr>
        <p:spPr bwMode="auto">
          <a:xfrm>
            <a:off x="3851275" y="1844675"/>
            <a:ext cx="4681538"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11113" eaLnBrk="0" hangingPunct="0">
              <a:defRPr kumimoji="1">
                <a:solidFill>
                  <a:schemeClr val="tx1"/>
                </a:solidFill>
                <a:latin typeface="Times New Roman" panose="02020603050405020304" pitchFamily="18" charset="0"/>
                <a:ea typeface="굴림" panose="020B0600000101010101" pitchFamily="50" charset="-127"/>
              </a:defRPr>
            </a:lvl1pPr>
            <a:lvl2pPr marL="742950" indent="-285750" eaLnBrk="0" hangingPunct="0">
              <a:defRPr kumimoji="1">
                <a:solidFill>
                  <a:schemeClr val="tx1"/>
                </a:solidFill>
                <a:latin typeface="Times New Roman" panose="02020603050405020304" pitchFamily="18" charset="0"/>
                <a:ea typeface="굴림" panose="020B0600000101010101" pitchFamily="50" charset="-127"/>
              </a:defRPr>
            </a:lvl2pPr>
            <a:lvl3pPr marL="1143000" indent="-228600" eaLnBrk="0" hangingPunct="0">
              <a:defRPr kumimoji="1">
                <a:solidFill>
                  <a:schemeClr val="tx1"/>
                </a:solidFill>
                <a:latin typeface="Times New Roman" panose="02020603050405020304" pitchFamily="18" charset="0"/>
                <a:ea typeface="굴림" panose="020B0600000101010101" pitchFamily="50" charset="-127"/>
              </a:defRPr>
            </a:lvl3pPr>
            <a:lvl4pPr marL="1600200" indent="-228600" eaLnBrk="0" hangingPunct="0">
              <a:defRPr kumimoji="1">
                <a:solidFill>
                  <a:schemeClr val="tx1"/>
                </a:solidFill>
                <a:latin typeface="Times New Roman" panose="02020603050405020304" pitchFamily="18" charset="0"/>
                <a:ea typeface="굴림" panose="020B0600000101010101" pitchFamily="50" charset="-127"/>
              </a:defRPr>
            </a:lvl4pPr>
            <a:lvl5pPr marL="2057400" indent="-228600" eaLnBrk="0" hangingPunct="0">
              <a:defRPr kumimoji="1">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9pPr>
          </a:lstStyle>
          <a:p>
            <a:pPr eaLnBrk="1" hangingPunct="1"/>
            <a:r>
              <a:rPr lang="ko-KR" altLang="ko-KR" sz="2000">
                <a:solidFill>
                  <a:srgbClr val="FFFFFF"/>
                </a:solidFill>
                <a:latin typeface="Calibri" panose="020F0502020204030204" pitchFamily="34" charset="0"/>
              </a:rPr>
              <a:t>Control Cluster</a:t>
            </a:r>
            <a:endParaRPr lang="ko-KR" altLang="ko-KR" sz="1000"/>
          </a:p>
          <a:p>
            <a:pPr algn="r" eaLnBrk="1" hangingPunct="1"/>
            <a:r>
              <a:rPr lang="ko-KR" altLang="ko-KR" sz="2000">
                <a:latin typeface="Calibri" panose="020F0502020204030204" pitchFamily="34" charset="0"/>
              </a:rPr>
              <a:t>Oﬀ-­‐box</a:t>
            </a:r>
          </a:p>
        </p:txBody>
      </p:sp>
      <p:sp>
        <p:nvSpPr>
          <p:cNvPr id="51" name="object 51"/>
          <p:cNvSpPr txBox="1"/>
          <p:nvPr/>
        </p:nvSpPr>
        <p:spPr>
          <a:xfrm>
            <a:off x="5241925" y="3817938"/>
            <a:ext cx="2138363" cy="284162"/>
          </a:xfrm>
          <a:prstGeom prst="rect">
            <a:avLst/>
          </a:prstGeom>
        </p:spPr>
        <p:txBody>
          <a:bodyPr lIns="0" tIns="0" rIns="0" bIns="0"/>
          <a:lstStyle/>
          <a:p>
            <a:pPr marL="11397" algn="ctr">
              <a:defRPr/>
            </a:pPr>
            <a:r>
              <a:rPr sz="2800" dirty="0">
                <a:solidFill>
                  <a:srgbClr val="FFFFFF"/>
                </a:solidFill>
                <a:latin typeface="Calibri"/>
                <a:ea typeface="굴림" charset="-127"/>
                <a:cs typeface="Calibri"/>
              </a:rPr>
              <a:t>o</a:t>
            </a:r>
            <a:r>
              <a:rPr sz="2800" spc="-9" dirty="0">
                <a:solidFill>
                  <a:srgbClr val="FFFFFF"/>
                </a:solidFill>
                <a:latin typeface="Calibri"/>
                <a:ea typeface="굴림" charset="-127"/>
                <a:cs typeface="Calibri"/>
              </a:rPr>
              <a:t>vs</a:t>
            </a:r>
            <a:r>
              <a:rPr sz="2800" spc="-367" dirty="0">
                <a:solidFill>
                  <a:srgbClr val="FFFFFF"/>
                </a:solidFill>
                <a:latin typeface="Calibri"/>
                <a:ea typeface="굴림" charset="-127"/>
                <a:cs typeface="Calibri"/>
              </a:rPr>
              <a:t>-­‐</a:t>
            </a:r>
            <a:r>
              <a:rPr sz="2800" spc="-9" dirty="0">
                <a:solidFill>
                  <a:srgbClr val="FFFFFF"/>
                </a:solidFill>
                <a:latin typeface="Calibri"/>
                <a:ea typeface="굴림" charset="-127"/>
                <a:cs typeface="Calibri"/>
              </a:rPr>
              <a:t>vs</a:t>
            </a:r>
            <a:r>
              <a:rPr sz="2800" spc="-13" dirty="0">
                <a:solidFill>
                  <a:srgbClr val="FFFFFF"/>
                </a:solidFill>
                <a:latin typeface="Calibri"/>
                <a:ea typeface="굴림" charset="-127"/>
                <a:cs typeface="Calibri"/>
              </a:rPr>
              <a:t>wi</a:t>
            </a:r>
            <a:r>
              <a:rPr sz="2800" spc="-9" dirty="0">
                <a:solidFill>
                  <a:srgbClr val="FFFFFF"/>
                </a:solidFill>
                <a:latin typeface="Calibri"/>
                <a:ea typeface="굴림" charset="-127"/>
                <a:cs typeface="Calibri"/>
              </a:rPr>
              <a:t>tchd</a:t>
            </a:r>
            <a:endParaRPr sz="2800" dirty="0">
              <a:latin typeface="Calibri"/>
              <a:ea typeface="굴림" charset="-127"/>
              <a:cs typeface="Calibri"/>
            </a:endParaRPr>
          </a:p>
        </p:txBody>
      </p:sp>
      <p:sp>
        <p:nvSpPr>
          <p:cNvPr id="54322" name="object 52"/>
          <p:cNvSpPr txBox="1">
            <a:spLocks noChangeArrowheads="1"/>
          </p:cNvSpPr>
          <p:nvPr/>
        </p:nvSpPr>
        <p:spPr bwMode="auto">
          <a:xfrm>
            <a:off x="1500188" y="5202238"/>
            <a:ext cx="2765425" cy="684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11113" eaLnBrk="0" hangingPunct="0">
              <a:defRPr kumimoji="1">
                <a:solidFill>
                  <a:schemeClr val="tx1"/>
                </a:solidFill>
                <a:latin typeface="Times New Roman" panose="02020603050405020304" pitchFamily="18" charset="0"/>
                <a:ea typeface="굴림" panose="020B0600000101010101" pitchFamily="50" charset="-127"/>
              </a:defRPr>
            </a:lvl1pPr>
            <a:lvl2pPr marL="742950" indent="-285750" eaLnBrk="0" hangingPunct="0">
              <a:defRPr kumimoji="1">
                <a:solidFill>
                  <a:schemeClr val="tx1"/>
                </a:solidFill>
                <a:latin typeface="Times New Roman" panose="02020603050405020304" pitchFamily="18" charset="0"/>
                <a:ea typeface="굴림" panose="020B0600000101010101" pitchFamily="50" charset="-127"/>
              </a:defRPr>
            </a:lvl2pPr>
            <a:lvl3pPr marL="1143000" indent="-228600" eaLnBrk="0" hangingPunct="0">
              <a:defRPr kumimoji="1">
                <a:solidFill>
                  <a:schemeClr val="tx1"/>
                </a:solidFill>
                <a:latin typeface="Times New Roman" panose="02020603050405020304" pitchFamily="18" charset="0"/>
                <a:ea typeface="굴림" panose="020B0600000101010101" pitchFamily="50" charset="-127"/>
              </a:defRPr>
            </a:lvl3pPr>
            <a:lvl4pPr marL="1600200" indent="-228600" eaLnBrk="0" hangingPunct="0">
              <a:defRPr kumimoji="1">
                <a:solidFill>
                  <a:schemeClr val="tx1"/>
                </a:solidFill>
                <a:latin typeface="Times New Roman" panose="02020603050405020304" pitchFamily="18" charset="0"/>
                <a:ea typeface="굴림" panose="020B0600000101010101" pitchFamily="50" charset="-127"/>
              </a:defRPr>
            </a:lvl4pPr>
            <a:lvl5pPr marL="2057400" indent="-228600" eaLnBrk="0" hangingPunct="0">
              <a:defRPr kumimoji="1">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9pPr>
          </a:lstStyle>
          <a:p>
            <a:pPr eaLnBrk="1" hangingPunct="1">
              <a:lnSpc>
                <a:spcPct val="128000"/>
              </a:lnSpc>
            </a:pPr>
            <a:r>
              <a:rPr lang="ko-KR" altLang="ko-KR" sz="1600">
                <a:latin typeface="Calibri" panose="020F0502020204030204" pitchFamily="34" charset="0"/>
              </a:rPr>
              <a:t>Management Protocol (6632/TCP) OpenFlow (6633/TCP)</a:t>
            </a:r>
          </a:p>
          <a:p>
            <a:pPr eaLnBrk="1" hangingPunct="1">
              <a:spcBef>
                <a:spcPts val="375"/>
              </a:spcBef>
            </a:pPr>
            <a:r>
              <a:rPr lang="ko-KR" altLang="ko-KR" sz="1600">
                <a:latin typeface="Calibri" panose="020F0502020204030204" pitchFamily="34" charset="0"/>
              </a:rPr>
              <a:t>Netlink</a:t>
            </a:r>
          </a:p>
        </p:txBody>
      </p:sp>
      <p:sp>
        <p:nvSpPr>
          <p:cNvPr id="52" name="제목 1"/>
          <p:cNvSpPr txBox="1">
            <a:spLocks/>
          </p:cNvSpPr>
          <p:nvPr/>
        </p:nvSpPr>
        <p:spPr>
          <a:xfrm>
            <a:off x="0" y="-10570"/>
            <a:ext cx="9144000" cy="782595"/>
          </a:xfrm>
          <a:prstGeom prst="rect">
            <a:avLst/>
          </a:prstGeom>
        </p:spPr>
        <p:txBody>
          <a:bodyPr vert="horz" lIns="91440" tIns="45720" rIns="91440" bIns="45720" rtlCol="0" anchor="t">
            <a:normAutofit/>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sz="4000" dirty="0" smtClean="0">
                <a:solidFill>
                  <a:srgbClr val="0070C0"/>
                </a:solidFill>
              </a:rPr>
              <a:t>Open vSwitch: Main Components</a:t>
            </a:r>
            <a:endParaRPr lang="ko-KR" altLang="en-US" sz="4000" dirty="0" smtClean="0">
              <a:solidFill>
                <a:srgbClr val="0070C0"/>
              </a:solidFill>
            </a:endParaRPr>
          </a:p>
        </p:txBody>
      </p:sp>
      <p:sp>
        <p:nvSpPr>
          <p:cNvPr id="3" name="슬라이드 번호 개체 틀 2"/>
          <p:cNvSpPr>
            <a:spLocks noGrp="1"/>
          </p:cNvSpPr>
          <p:nvPr>
            <p:ph type="sldNum" sz="quarter" idx="12"/>
          </p:nvPr>
        </p:nvSpPr>
        <p:spPr/>
        <p:txBody>
          <a:bodyPr/>
          <a:lstStyle/>
          <a:p>
            <a:fld id="{2A77177F-D4BC-47C1-ABEC-AF5DF9643428}" type="slidenum">
              <a:rPr lang="ko-KR" altLang="en-US" smtClean="0"/>
              <a:t>12</a:t>
            </a:fld>
            <a:endParaRPr lang="ko-KR" altLang="en-US"/>
          </a:p>
        </p:txBody>
      </p:sp>
    </p:spTree>
    <p:extLst>
      <p:ext uri="{BB962C8B-B14F-4D97-AF65-F5344CB8AC3E}">
        <p14:creationId xmlns:p14="http://schemas.microsoft.com/office/powerpoint/2010/main" val="112110950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51" name="Picture 54" descr="http://wangcong.org/blog/wp-content/uploads/2012/10/openvswitch1.jpg">
            <a:hlinkClick r:id="rId2"/>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65162" y="1014497"/>
            <a:ext cx="7813675" cy="551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제목 1"/>
          <p:cNvSpPr txBox="1">
            <a:spLocks/>
          </p:cNvSpPr>
          <p:nvPr/>
        </p:nvSpPr>
        <p:spPr>
          <a:xfrm>
            <a:off x="0" y="-10570"/>
            <a:ext cx="9144000" cy="782595"/>
          </a:xfrm>
          <a:prstGeom prst="rect">
            <a:avLst/>
          </a:prstGeom>
        </p:spPr>
        <p:txBody>
          <a:bodyPr vert="horz" lIns="91440" tIns="45720" rIns="91440" bIns="45720" rtlCol="0" anchor="t">
            <a:normAutofit/>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sz="4000" dirty="0" smtClean="0">
                <a:solidFill>
                  <a:srgbClr val="0070C0"/>
                </a:solidFill>
              </a:rPr>
              <a:t>Open vSwitch: All Components</a:t>
            </a:r>
            <a:endParaRPr lang="ko-KR" altLang="en-US" sz="4000" dirty="0" smtClean="0">
              <a:solidFill>
                <a:srgbClr val="0070C0"/>
              </a:solidFill>
            </a:endParaRPr>
          </a:p>
        </p:txBody>
      </p:sp>
      <p:sp>
        <p:nvSpPr>
          <p:cNvPr id="3" name="슬라이드 번호 개체 틀 2"/>
          <p:cNvSpPr>
            <a:spLocks noGrp="1"/>
          </p:cNvSpPr>
          <p:nvPr>
            <p:ph type="sldNum" sz="quarter" idx="12"/>
          </p:nvPr>
        </p:nvSpPr>
        <p:spPr/>
        <p:txBody>
          <a:bodyPr/>
          <a:lstStyle/>
          <a:p>
            <a:fld id="{2A77177F-D4BC-47C1-ABEC-AF5DF9643428}" type="slidenum">
              <a:rPr lang="ko-KR" altLang="en-US" smtClean="0"/>
              <a:t>13</a:t>
            </a:fld>
            <a:endParaRPr lang="ko-KR" altLang="en-US"/>
          </a:p>
        </p:txBody>
      </p:sp>
    </p:spTree>
    <p:extLst>
      <p:ext uri="{BB962C8B-B14F-4D97-AF65-F5344CB8AC3E}">
        <p14:creationId xmlns:p14="http://schemas.microsoft.com/office/powerpoint/2010/main" val="367625667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0" y="4521025"/>
            <a:ext cx="9144000" cy="830997"/>
          </a:xfrm>
          <a:prstGeom prst="rect">
            <a:avLst/>
          </a:prstGeom>
          <a:noFill/>
        </p:spPr>
        <p:txBody>
          <a:bodyPr wrap="square" rtlCol="0">
            <a:spAutoFit/>
          </a:bodyPr>
          <a:lstStyle/>
          <a:p>
            <a:pPr algn="ctr"/>
            <a:r>
              <a:rPr lang="en-US" altLang="ko-KR" sz="2400" dirty="0" smtClean="0"/>
              <a:t>Installed 64bit Ubuntu 14.04 LTS in Intel </a:t>
            </a:r>
            <a:r>
              <a:rPr lang="en-US" altLang="ko-KR" sz="2400" dirty="0" smtClean="0">
                <a:solidFill>
                  <a:srgbClr val="FF0000"/>
                </a:solidFill>
              </a:rPr>
              <a:t>NUC</a:t>
            </a:r>
          </a:p>
          <a:p>
            <a:pPr algn="ctr"/>
            <a:r>
              <a:rPr lang="en-US" altLang="ko-KR" sz="2400" dirty="0" smtClean="0"/>
              <a:t>(We recommend to use desktop version)</a:t>
            </a:r>
          </a:p>
        </p:txBody>
      </p:sp>
      <p:sp>
        <p:nvSpPr>
          <p:cNvPr id="7" name="제목 1"/>
          <p:cNvSpPr txBox="1">
            <a:spLocks/>
          </p:cNvSpPr>
          <p:nvPr/>
        </p:nvSpPr>
        <p:spPr>
          <a:xfrm>
            <a:off x="0" y="-10570"/>
            <a:ext cx="9144000" cy="782595"/>
          </a:xfrm>
          <a:prstGeom prst="rect">
            <a:avLst/>
          </a:prstGeom>
        </p:spPr>
        <p:txBody>
          <a:bodyPr vert="horz" lIns="91440" tIns="45720" rIns="91440" bIns="45720" rtlCol="0" anchor="t">
            <a:normAutofit/>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sz="4000" dirty="0" smtClean="0">
                <a:solidFill>
                  <a:srgbClr val="0070C0"/>
                </a:solidFill>
              </a:rPr>
              <a:t>Prerequisite for Box Lab</a:t>
            </a:r>
            <a:endParaRPr lang="ko-KR" altLang="en-US" sz="4000" dirty="0" smtClean="0">
              <a:solidFill>
                <a:srgbClr val="0070C0"/>
              </a:solidFill>
            </a:endParaRPr>
          </a:p>
        </p:txBody>
      </p:sp>
      <p:pic>
        <p:nvPicPr>
          <p:cNvPr id="8" name="그림 7"/>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869789" y="2386783"/>
            <a:ext cx="3404422" cy="1877751"/>
          </a:xfrm>
          <a:prstGeom prst="rect">
            <a:avLst/>
          </a:prstGeom>
        </p:spPr>
      </p:pic>
      <p:sp>
        <p:nvSpPr>
          <p:cNvPr id="2" name="슬라이드 번호 개체 틀 1"/>
          <p:cNvSpPr>
            <a:spLocks noGrp="1"/>
          </p:cNvSpPr>
          <p:nvPr>
            <p:ph type="sldNum" sz="quarter" idx="12"/>
          </p:nvPr>
        </p:nvSpPr>
        <p:spPr/>
        <p:txBody>
          <a:bodyPr/>
          <a:lstStyle/>
          <a:p>
            <a:fld id="{2A77177F-D4BC-47C1-ABEC-AF5DF9643428}" type="slidenum">
              <a:rPr lang="ko-KR" altLang="en-US" smtClean="0"/>
              <a:t>14</a:t>
            </a:fld>
            <a:endParaRPr lang="ko-KR" altLang="en-US" dirty="0"/>
          </a:p>
        </p:txBody>
      </p:sp>
    </p:spTree>
    <p:extLst>
      <p:ext uri="{BB962C8B-B14F-4D97-AF65-F5344CB8AC3E}">
        <p14:creationId xmlns:p14="http://schemas.microsoft.com/office/powerpoint/2010/main" val="38355209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제목 1"/>
          <p:cNvSpPr txBox="1">
            <a:spLocks/>
          </p:cNvSpPr>
          <p:nvPr/>
        </p:nvSpPr>
        <p:spPr>
          <a:xfrm>
            <a:off x="0" y="-10570"/>
            <a:ext cx="9144000" cy="782595"/>
          </a:xfrm>
          <a:prstGeom prst="rect">
            <a:avLst/>
          </a:prstGeom>
        </p:spPr>
        <p:txBody>
          <a:bodyPr vert="horz" lIns="91440" tIns="45720" rIns="91440" bIns="45720" rtlCol="0" anchor="t">
            <a:normAutofit/>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sz="4000" dirty="0" smtClean="0">
                <a:solidFill>
                  <a:srgbClr val="FF0000"/>
                </a:solidFill>
              </a:rPr>
              <a:t>Prerequisite for Box Lab</a:t>
            </a:r>
            <a:endParaRPr lang="ko-KR" altLang="en-US" sz="4000" dirty="0" smtClean="0">
              <a:solidFill>
                <a:srgbClr val="FF0000"/>
              </a:solidFill>
            </a:endParaRPr>
          </a:p>
        </p:txBody>
      </p:sp>
      <p:sp>
        <p:nvSpPr>
          <p:cNvPr id="9" name="직사각형 8"/>
          <p:cNvSpPr/>
          <p:nvPr/>
        </p:nvSpPr>
        <p:spPr>
          <a:xfrm>
            <a:off x="12357" y="1650595"/>
            <a:ext cx="9119286" cy="4524315"/>
          </a:xfrm>
          <a:prstGeom prst="rect">
            <a:avLst/>
          </a:prstGeom>
          <a:ln w="31750">
            <a:solidFill>
              <a:srgbClr val="C00000"/>
            </a:solidFill>
          </a:ln>
        </p:spPr>
        <p:txBody>
          <a:bodyPr wrap="square">
            <a:spAutoFit/>
          </a:bodyPr>
          <a:lstStyle/>
          <a:p>
            <a:r>
              <a:rPr lang="en-US" altLang="ko-KR" dirty="0" smtClean="0">
                <a:latin typeface="Times New Roman" panose="02020603050405020304" pitchFamily="18" charset="0"/>
                <a:cs typeface="Times New Roman" panose="02020603050405020304" pitchFamily="18" charset="0"/>
              </a:rPr>
              <a:t>$sudo vi /etc/network/interfaces</a:t>
            </a:r>
          </a:p>
          <a:p>
            <a:r>
              <a:rPr lang="en-US" altLang="ko-KR" dirty="0" smtClean="0">
                <a:latin typeface="+mj-ea"/>
                <a:ea typeface="+mj-ea"/>
                <a:cs typeface="Times New Roman" panose="02020603050405020304" pitchFamily="18" charset="0"/>
              </a:rPr>
              <a:t>----------------- /</a:t>
            </a:r>
            <a:r>
              <a:rPr lang="en-US" altLang="ko-KR" dirty="0" err="1" smtClean="0">
                <a:latin typeface="+mj-ea"/>
                <a:ea typeface="+mj-ea"/>
                <a:cs typeface="Times New Roman" panose="02020603050405020304" pitchFamily="18" charset="0"/>
              </a:rPr>
              <a:t>etc</a:t>
            </a:r>
            <a:r>
              <a:rPr lang="en-US" altLang="ko-KR" dirty="0" smtClean="0">
                <a:latin typeface="+mj-ea"/>
                <a:ea typeface="+mj-ea"/>
                <a:cs typeface="Times New Roman" panose="02020603050405020304" pitchFamily="18" charset="0"/>
              </a:rPr>
              <a:t>/network/interfaces </a:t>
            </a:r>
            <a:r>
              <a:rPr lang="en-US" altLang="ko-KR" dirty="0">
                <a:latin typeface="+mj-ea"/>
                <a:cs typeface="Times New Roman" panose="02020603050405020304" pitchFamily="18" charset="0"/>
              </a:rPr>
              <a:t>----------------- </a:t>
            </a:r>
            <a:endParaRPr lang="en-US" altLang="ko-KR" dirty="0" smtClean="0">
              <a:latin typeface="+mj-ea"/>
              <a:cs typeface="Times New Roman" panose="02020603050405020304" pitchFamily="18" charset="0"/>
            </a:endParaRPr>
          </a:p>
          <a:p>
            <a:r>
              <a:rPr lang="en-US" altLang="ko-KR" dirty="0" smtClean="0">
                <a:latin typeface="Times New Roman" panose="02020603050405020304" pitchFamily="18" charset="0"/>
                <a:cs typeface="Times New Roman" panose="02020603050405020304" pitchFamily="18" charset="0"/>
              </a:rPr>
              <a:t>auto lo</a:t>
            </a:r>
          </a:p>
          <a:p>
            <a:r>
              <a:rPr lang="en-US" altLang="ko-KR" dirty="0" err="1" smtClean="0">
                <a:latin typeface="Times New Roman" panose="02020603050405020304" pitchFamily="18" charset="0"/>
                <a:cs typeface="Times New Roman" panose="02020603050405020304" pitchFamily="18" charset="0"/>
              </a:rPr>
              <a:t>iface</a:t>
            </a:r>
            <a:r>
              <a:rPr lang="en-US" altLang="ko-KR" dirty="0" smtClean="0">
                <a:latin typeface="Times New Roman" panose="02020603050405020304" pitchFamily="18" charset="0"/>
                <a:cs typeface="Times New Roman" panose="02020603050405020304" pitchFamily="18" charset="0"/>
              </a:rPr>
              <a:t> lo </a:t>
            </a:r>
            <a:r>
              <a:rPr lang="en-US" altLang="ko-KR" dirty="0" err="1" smtClean="0">
                <a:latin typeface="Times New Roman" panose="02020603050405020304" pitchFamily="18" charset="0"/>
                <a:cs typeface="Times New Roman" panose="02020603050405020304" pitchFamily="18" charset="0"/>
              </a:rPr>
              <a:t>inet</a:t>
            </a:r>
            <a:r>
              <a:rPr lang="en-US" altLang="ko-KR" dirty="0" smtClean="0">
                <a:latin typeface="Times New Roman" panose="02020603050405020304" pitchFamily="18" charset="0"/>
                <a:cs typeface="Times New Roman" panose="02020603050405020304" pitchFamily="18" charset="0"/>
              </a:rPr>
              <a:t> loopback</a:t>
            </a:r>
          </a:p>
          <a:p>
            <a:endParaRPr lang="en-US" altLang="ko-KR" dirty="0">
              <a:latin typeface="Times New Roman" panose="02020603050405020304" pitchFamily="18" charset="0"/>
              <a:cs typeface="Times New Roman" panose="02020603050405020304" pitchFamily="18" charset="0"/>
            </a:endParaRPr>
          </a:p>
          <a:p>
            <a:r>
              <a:rPr lang="en-US" altLang="ko-KR" dirty="0" smtClean="0">
                <a:latin typeface="Times New Roman" panose="02020603050405020304" pitchFamily="18" charset="0"/>
                <a:cs typeface="Times New Roman" panose="02020603050405020304" pitchFamily="18" charset="0"/>
              </a:rPr>
              <a:t>auto eth0</a:t>
            </a:r>
          </a:p>
          <a:p>
            <a:r>
              <a:rPr lang="en-US" altLang="ko-KR" dirty="0" err="1" smtClean="0">
                <a:latin typeface="Times New Roman" panose="02020603050405020304" pitchFamily="18" charset="0"/>
                <a:cs typeface="Times New Roman" panose="02020603050405020304" pitchFamily="18" charset="0"/>
              </a:rPr>
              <a:t>iface</a:t>
            </a:r>
            <a:r>
              <a:rPr lang="en-US" altLang="ko-KR" dirty="0" smtClean="0">
                <a:latin typeface="Times New Roman" panose="02020603050405020304" pitchFamily="18" charset="0"/>
                <a:cs typeface="Times New Roman" panose="02020603050405020304" pitchFamily="18" charset="0"/>
              </a:rPr>
              <a:t> eth0 </a:t>
            </a:r>
            <a:r>
              <a:rPr lang="en-US" altLang="ko-KR" dirty="0" err="1" smtClean="0">
                <a:latin typeface="Times New Roman" panose="02020603050405020304" pitchFamily="18" charset="0"/>
                <a:cs typeface="Times New Roman" panose="02020603050405020304" pitchFamily="18" charset="0"/>
              </a:rPr>
              <a:t>inet</a:t>
            </a:r>
            <a:r>
              <a:rPr lang="en-US" altLang="ko-KR" dirty="0" smtClean="0">
                <a:latin typeface="Times New Roman" panose="02020603050405020304" pitchFamily="18" charset="0"/>
                <a:cs typeface="Times New Roman" panose="02020603050405020304" pitchFamily="18" charset="0"/>
              </a:rPr>
              <a:t> static</a:t>
            </a:r>
          </a:p>
          <a:p>
            <a:r>
              <a:rPr lang="en-US" altLang="ko-KR" dirty="0">
                <a:latin typeface="Times New Roman" panose="02020603050405020304" pitchFamily="18" charset="0"/>
                <a:cs typeface="Times New Roman" panose="02020603050405020304" pitchFamily="18" charset="0"/>
              </a:rPr>
              <a:t>	</a:t>
            </a:r>
            <a:r>
              <a:rPr lang="en-US" altLang="ko-KR" dirty="0" smtClean="0">
                <a:latin typeface="Times New Roman" panose="02020603050405020304" pitchFamily="18" charset="0"/>
                <a:cs typeface="Times New Roman" panose="02020603050405020304" pitchFamily="18" charset="0"/>
              </a:rPr>
              <a:t>address 	</a:t>
            </a:r>
            <a:r>
              <a:rPr lang="en-US" altLang="ko-KR" dirty="0" smtClean="0">
                <a:solidFill>
                  <a:srgbClr val="FF0000"/>
                </a:solidFill>
                <a:latin typeface="Times New Roman" panose="02020603050405020304" pitchFamily="18" charset="0"/>
                <a:cs typeface="Times New Roman" panose="02020603050405020304" pitchFamily="18" charset="0"/>
              </a:rPr>
              <a:t>[ip address]</a:t>
            </a:r>
          </a:p>
          <a:p>
            <a:r>
              <a:rPr lang="en-US" altLang="ko-KR" dirty="0">
                <a:latin typeface="Times New Roman" panose="02020603050405020304" pitchFamily="18" charset="0"/>
                <a:cs typeface="Times New Roman" panose="02020603050405020304" pitchFamily="18" charset="0"/>
              </a:rPr>
              <a:t>	</a:t>
            </a:r>
            <a:r>
              <a:rPr lang="en-US" altLang="ko-KR" dirty="0" err="1" smtClean="0">
                <a:latin typeface="Times New Roman" panose="02020603050405020304" pitchFamily="18" charset="0"/>
                <a:cs typeface="Times New Roman" panose="02020603050405020304" pitchFamily="18" charset="0"/>
              </a:rPr>
              <a:t>netmask</a:t>
            </a:r>
            <a:r>
              <a:rPr lang="en-US" altLang="ko-KR" dirty="0" smtClean="0">
                <a:latin typeface="Times New Roman" panose="02020603050405020304" pitchFamily="18" charset="0"/>
                <a:cs typeface="Times New Roman" panose="02020603050405020304" pitchFamily="18" charset="0"/>
              </a:rPr>
              <a:t>	</a:t>
            </a:r>
            <a:r>
              <a:rPr lang="en-US" altLang="ko-KR" dirty="0" smtClean="0">
                <a:solidFill>
                  <a:srgbClr val="FF0000"/>
                </a:solidFill>
                <a:latin typeface="Times New Roman" panose="02020603050405020304" pitchFamily="18" charset="0"/>
                <a:cs typeface="Times New Roman" panose="02020603050405020304" pitchFamily="18" charset="0"/>
              </a:rPr>
              <a:t>[subnet mask]</a:t>
            </a:r>
          </a:p>
          <a:p>
            <a:r>
              <a:rPr lang="en-US" altLang="ko-KR" dirty="0">
                <a:latin typeface="Times New Roman" panose="02020603050405020304" pitchFamily="18" charset="0"/>
                <a:cs typeface="Times New Roman" panose="02020603050405020304" pitchFamily="18" charset="0"/>
              </a:rPr>
              <a:t>	</a:t>
            </a:r>
            <a:r>
              <a:rPr lang="en-US" altLang="ko-KR" dirty="0" smtClean="0">
                <a:latin typeface="Times New Roman" panose="02020603050405020304" pitchFamily="18" charset="0"/>
                <a:cs typeface="Times New Roman" panose="02020603050405020304" pitchFamily="18" charset="0"/>
              </a:rPr>
              <a:t>gateway	</a:t>
            </a:r>
            <a:r>
              <a:rPr lang="en-US" altLang="ko-KR" dirty="0" smtClean="0">
                <a:solidFill>
                  <a:srgbClr val="FF0000"/>
                </a:solidFill>
                <a:latin typeface="Times New Roman" panose="02020603050405020304" pitchFamily="18" charset="0"/>
                <a:cs typeface="Times New Roman" panose="02020603050405020304" pitchFamily="18" charset="0"/>
              </a:rPr>
              <a:t>[gateway]</a:t>
            </a:r>
          </a:p>
          <a:p>
            <a:r>
              <a:rPr lang="en-US" altLang="ko-KR" dirty="0">
                <a:latin typeface="Times New Roman" panose="02020603050405020304" pitchFamily="18" charset="0"/>
                <a:cs typeface="Times New Roman" panose="02020603050405020304" pitchFamily="18" charset="0"/>
              </a:rPr>
              <a:t>	</a:t>
            </a:r>
            <a:r>
              <a:rPr lang="en-US" altLang="ko-KR" dirty="0" err="1" smtClean="0">
                <a:latin typeface="Times New Roman" panose="02020603050405020304" pitchFamily="18" charset="0"/>
                <a:cs typeface="Times New Roman" panose="02020603050405020304" pitchFamily="18" charset="0"/>
              </a:rPr>
              <a:t>dns-nameservers</a:t>
            </a:r>
            <a:r>
              <a:rPr lang="en-US" altLang="ko-KR" dirty="0">
                <a:latin typeface="Times New Roman" panose="02020603050405020304" pitchFamily="18" charset="0"/>
                <a:cs typeface="Times New Roman" panose="02020603050405020304" pitchFamily="18" charset="0"/>
              </a:rPr>
              <a:t>	</a:t>
            </a:r>
            <a:r>
              <a:rPr lang="en-US" altLang="ko-KR" dirty="0" smtClean="0">
                <a:solidFill>
                  <a:srgbClr val="FF0000"/>
                </a:solidFill>
                <a:latin typeface="Times New Roman" panose="02020603050405020304" pitchFamily="18" charset="0"/>
                <a:cs typeface="Times New Roman" panose="02020603050405020304" pitchFamily="18" charset="0"/>
              </a:rPr>
              <a:t>[DNS </a:t>
            </a:r>
            <a:r>
              <a:rPr lang="en-US" altLang="ko-KR" dirty="0" err="1" smtClean="0">
                <a:solidFill>
                  <a:srgbClr val="FF0000"/>
                </a:solidFill>
                <a:latin typeface="Times New Roman" panose="02020603050405020304" pitchFamily="18" charset="0"/>
                <a:cs typeface="Times New Roman" panose="02020603050405020304" pitchFamily="18" charset="0"/>
              </a:rPr>
              <a:t>nameserver</a:t>
            </a:r>
            <a:r>
              <a:rPr lang="en-US" altLang="ko-KR" dirty="0" smtClean="0">
                <a:solidFill>
                  <a:srgbClr val="FF0000"/>
                </a:solidFill>
                <a:latin typeface="Times New Roman" panose="02020603050405020304" pitchFamily="18" charset="0"/>
                <a:cs typeface="Times New Roman" panose="02020603050405020304" pitchFamily="18" charset="0"/>
              </a:rPr>
              <a:t>]</a:t>
            </a:r>
          </a:p>
          <a:p>
            <a:r>
              <a:rPr lang="en-US" altLang="ko-KR" dirty="0" smtClean="0">
                <a:latin typeface="Times New Roman" panose="02020603050405020304" pitchFamily="18" charset="0"/>
                <a:cs typeface="Times New Roman" panose="02020603050405020304" pitchFamily="18" charset="0"/>
              </a:rPr>
              <a:t>----------------------------------------------------------------------------</a:t>
            </a:r>
          </a:p>
          <a:p>
            <a:endParaRPr lang="en-US" altLang="ko-KR" dirty="0">
              <a:latin typeface="Times New Roman" panose="02020603050405020304" pitchFamily="18" charset="0"/>
              <a:cs typeface="Times New Roman" panose="02020603050405020304" pitchFamily="18" charset="0"/>
            </a:endParaRPr>
          </a:p>
          <a:p>
            <a:r>
              <a:rPr lang="en-US" altLang="ko-KR" dirty="0" smtClean="0">
                <a:latin typeface="Times New Roman" panose="02020603050405020304" pitchFamily="18" charset="0"/>
                <a:cs typeface="Times New Roman" panose="02020603050405020304" pitchFamily="18" charset="0"/>
              </a:rPr>
              <a:t>$sudo </a:t>
            </a:r>
            <a:r>
              <a:rPr lang="en-US" altLang="ko-KR" dirty="0" err="1" smtClean="0">
                <a:latin typeface="Times New Roman" panose="02020603050405020304" pitchFamily="18" charset="0"/>
                <a:cs typeface="Times New Roman" panose="02020603050405020304" pitchFamily="18" charset="0"/>
              </a:rPr>
              <a:t>ifdown</a:t>
            </a:r>
            <a:r>
              <a:rPr lang="en-US" altLang="ko-KR" dirty="0" smtClean="0">
                <a:latin typeface="Times New Roman" panose="02020603050405020304" pitchFamily="18" charset="0"/>
                <a:cs typeface="Times New Roman" panose="02020603050405020304" pitchFamily="18" charset="0"/>
              </a:rPr>
              <a:t> eth0</a:t>
            </a:r>
          </a:p>
          <a:p>
            <a:r>
              <a:rPr lang="en-US" altLang="ko-KR" dirty="0" smtClean="0">
                <a:latin typeface="Times New Roman" panose="02020603050405020304" pitchFamily="18" charset="0"/>
                <a:cs typeface="Times New Roman" panose="02020603050405020304" pitchFamily="18" charset="0"/>
              </a:rPr>
              <a:t>$sudo </a:t>
            </a:r>
            <a:r>
              <a:rPr lang="en-US" altLang="ko-KR" dirty="0" err="1" smtClean="0">
                <a:latin typeface="Times New Roman" panose="02020603050405020304" pitchFamily="18" charset="0"/>
                <a:cs typeface="Times New Roman" panose="02020603050405020304" pitchFamily="18" charset="0"/>
              </a:rPr>
              <a:t>ifconfig</a:t>
            </a:r>
            <a:r>
              <a:rPr lang="en-US" altLang="ko-KR" dirty="0" smtClean="0">
                <a:latin typeface="Times New Roman" panose="02020603050405020304" pitchFamily="18" charset="0"/>
                <a:cs typeface="Times New Roman" panose="02020603050405020304" pitchFamily="18" charset="0"/>
              </a:rPr>
              <a:t> eth0 down</a:t>
            </a:r>
          </a:p>
          <a:p>
            <a:r>
              <a:rPr lang="en-US" altLang="ko-KR" dirty="0" smtClean="0">
                <a:latin typeface="Times New Roman" panose="02020603050405020304" pitchFamily="18" charset="0"/>
                <a:cs typeface="Times New Roman" panose="02020603050405020304" pitchFamily="18" charset="0"/>
              </a:rPr>
              <a:t>$sudo </a:t>
            </a:r>
            <a:r>
              <a:rPr lang="en-US" altLang="ko-KR" dirty="0" err="1" smtClean="0">
                <a:latin typeface="Times New Roman" panose="02020603050405020304" pitchFamily="18" charset="0"/>
                <a:cs typeface="Times New Roman" panose="02020603050405020304" pitchFamily="18" charset="0"/>
              </a:rPr>
              <a:t>ifup</a:t>
            </a:r>
            <a:r>
              <a:rPr lang="en-US" altLang="ko-KR" dirty="0" smtClean="0">
                <a:latin typeface="Times New Roman" panose="02020603050405020304" pitchFamily="18" charset="0"/>
                <a:cs typeface="Times New Roman" panose="02020603050405020304" pitchFamily="18" charset="0"/>
              </a:rPr>
              <a:t> eth0</a:t>
            </a:r>
          </a:p>
        </p:txBody>
      </p:sp>
      <p:sp>
        <p:nvSpPr>
          <p:cNvPr id="10" name="TextBox 9"/>
          <p:cNvSpPr txBox="1"/>
          <p:nvPr/>
        </p:nvSpPr>
        <p:spPr>
          <a:xfrm>
            <a:off x="-217526" y="1188930"/>
            <a:ext cx="5161550" cy="461665"/>
          </a:xfrm>
          <a:prstGeom prst="rect">
            <a:avLst/>
          </a:prstGeom>
          <a:noFill/>
        </p:spPr>
        <p:txBody>
          <a:bodyPr wrap="square" rtlCol="0">
            <a:spAutoFit/>
          </a:bodyPr>
          <a:lstStyle/>
          <a:p>
            <a:pPr algn="ctr"/>
            <a:r>
              <a:rPr lang="en-US" altLang="ko-KR" sz="2400" dirty="0" smtClean="0"/>
              <a:t>Do not check ‘Enable Networking’</a:t>
            </a:r>
          </a:p>
        </p:txBody>
      </p:sp>
      <p:pic>
        <p:nvPicPr>
          <p:cNvPr id="11" name="그림 10"/>
          <p:cNvPicPr>
            <a:picLocks noChangeAspect="1"/>
          </p:cNvPicPr>
          <p:nvPr/>
        </p:nvPicPr>
        <p:blipFill rotWithShape="1">
          <a:blip r:embed="rId2">
            <a:extLst>
              <a:ext uri="{28A0092B-C50C-407E-A947-70E740481C1C}">
                <a14:useLocalDpi xmlns:a14="http://schemas.microsoft.com/office/drawing/2010/main" val="0"/>
              </a:ext>
            </a:extLst>
          </a:blip>
          <a:srcRect l="1" t="1076" r="1116" b="9186"/>
          <a:stretch/>
        </p:blipFill>
        <p:spPr>
          <a:xfrm>
            <a:off x="6489612" y="2792552"/>
            <a:ext cx="1949665" cy="2273643"/>
          </a:xfrm>
          <a:prstGeom prst="rect">
            <a:avLst/>
          </a:prstGeom>
        </p:spPr>
      </p:pic>
      <p:cxnSp>
        <p:nvCxnSpPr>
          <p:cNvPr id="13" name="직선 화살표 연결선 12"/>
          <p:cNvCxnSpPr/>
          <p:nvPr/>
        </p:nvCxnSpPr>
        <p:spPr>
          <a:xfrm>
            <a:off x="5663125" y="4126267"/>
            <a:ext cx="826487"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슬라이드 번호 개체 틀 21"/>
          <p:cNvSpPr>
            <a:spLocks noGrp="1"/>
          </p:cNvSpPr>
          <p:nvPr>
            <p:ph type="sldNum" sz="quarter" idx="12"/>
          </p:nvPr>
        </p:nvSpPr>
        <p:spPr>
          <a:xfrm>
            <a:off x="8638823" y="7020097"/>
            <a:ext cx="512638" cy="365125"/>
          </a:xfrm>
        </p:spPr>
        <p:txBody>
          <a:bodyPr/>
          <a:lstStyle/>
          <a:p>
            <a:fld id="{2A77177F-D4BC-47C1-ABEC-AF5DF9643428}" type="slidenum">
              <a:rPr lang="ko-KR" altLang="en-US" smtClean="0"/>
              <a:t>15</a:t>
            </a:fld>
            <a:endParaRPr lang="ko-KR" altLang="en-US"/>
          </a:p>
        </p:txBody>
      </p:sp>
      <p:pic>
        <p:nvPicPr>
          <p:cNvPr id="25" name="Picture 2" descr="http://publicdomainvectors.org/photos/Anonymous_Keyboard_1_ic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04365" y="-130548"/>
            <a:ext cx="1439635" cy="1439635"/>
          </a:xfrm>
          <a:prstGeom prst="rect">
            <a:avLst/>
          </a:prstGeom>
          <a:noFill/>
          <a:extLst>
            <a:ext uri="{909E8E84-426E-40DD-AFC4-6F175D3DCCD1}">
              <a14:hiddenFill xmlns:a14="http://schemas.microsoft.com/office/drawing/2010/main">
                <a:solidFill>
                  <a:srgbClr val="FFFFFF"/>
                </a:solidFill>
              </a14:hiddenFill>
            </a:ext>
          </a:extLst>
        </p:spPr>
      </p:pic>
      <p:sp>
        <p:nvSpPr>
          <p:cNvPr id="12" name="슬라이드 번호 개체 틀 1"/>
          <p:cNvSpPr txBox="1">
            <a:spLocks/>
          </p:cNvSpPr>
          <p:nvPr/>
        </p:nvSpPr>
        <p:spPr>
          <a:xfrm>
            <a:off x="8638823" y="6492874"/>
            <a:ext cx="512638" cy="365125"/>
          </a:xfrm>
          <a:prstGeom prst="rect">
            <a:avLst/>
          </a:prstGeom>
        </p:spPr>
        <p:txBody>
          <a:bodyPr vert="horz" lIns="91440" tIns="45720" rIns="91440" bIns="45720" rtlCol="0" anchor="ctr"/>
          <a:lstStyle>
            <a:defPPr>
              <a:defRPr lang="ko-KR"/>
            </a:defPPr>
            <a:lvl1pPr marL="0" algn="r" defTabSz="914400" rtl="0" eaLnBrk="1" latinLnBrk="1" hangingPunct="1">
              <a:defRPr sz="1100" kern="1200">
                <a:solidFill>
                  <a:srgbClr val="002060"/>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a:rPr lang="en-US" altLang="ko-KR" dirty="0" smtClean="0"/>
              <a:t>15</a:t>
            </a:r>
            <a:endParaRPr lang="ko-KR" altLang="en-US" dirty="0"/>
          </a:p>
        </p:txBody>
      </p:sp>
    </p:spTree>
    <p:extLst>
      <p:ext uri="{BB962C8B-B14F-4D97-AF65-F5344CB8AC3E}">
        <p14:creationId xmlns:p14="http://schemas.microsoft.com/office/powerpoint/2010/main" val="7164064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p:cNvSpPr/>
          <p:nvPr/>
        </p:nvSpPr>
        <p:spPr>
          <a:xfrm>
            <a:off x="16475" y="3224974"/>
            <a:ext cx="9119287" cy="646331"/>
          </a:xfrm>
          <a:prstGeom prst="rect">
            <a:avLst/>
          </a:prstGeom>
          <a:ln w="31750">
            <a:solidFill>
              <a:srgbClr val="C00000"/>
            </a:solidFill>
          </a:ln>
        </p:spPr>
        <p:txBody>
          <a:bodyPr wrap="square">
            <a:spAutoFit/>
          </a:bodyPr>
          <a:lstStyle/>
          <a:p>
            <a:pPr algn="ctr"/>
            <a:r>
              <a:rPr lang="en-US" altLang="ko-KR" dirty="0" smtClean="0">
                <a:latin typeface="Times New Roman" panose="02020603050405020304" pitchFamily="18" charset="0"/>
                <a:cs typeface="Times New Roman" panose="02020603050405020304" pitchFamily="18" charset="0"/>
              </a:rPr>
              <a:t>$sudo </a:t>
            </a:r>
            <a:r>
              <a:rPr lang="en-US" altLang="ko-KR" dirty="0">
                <a:latin typeface="Times New Roman" panose="02020603050405020304" pitchFamily="18" charset="0"/>
                <a:cs typeface="Times New Roman" panose="02020603050405020304" pitchFamily="18" charset="0"/>
              </a:rPr>
              <a:t>apt-get </a:t>
            </a:r>
            <a:r>
              <a:rPr lang="en-US" altLang="ko-KR" dirty="0" smtClean="0">
                <a:latin typeface="Times New Roman" panose="02020603050405020304" pitchFamily="18" charset="0"/>
                <a:cs typeface="Times New Roman" panose="02020603050405020304" pitchFamily="18" charset="0"/>
              </a:rPr>
              <a:t>update</a:t>
            </a:r>
            <a:endParaRPr lang="en-US" altLang="ko-KR" dirty="0">
              <a:latin typeface="Times New Roman" panose="02020603050405020304" pitchFamily="18" charset="0"/>
              <a:cs typeface="Times New Roman" panose="02020603050405020304" pitchFamily="18" charset="0"/>
            </a:endParaRPr>
          </a:p>
          <a:p>
            <a:pPr algn="ctr"/>
            <a:r>
              <a:rPr lang="en-US" altLang="ko-KR" dirty="0" smtClean="0">
                <a:latin typeface="Times New Roman" panose="02020603050405020304" pitchFamily="18" charset="0"/>
                <a:cs typeface="Times New Roman" panose="02020603050405020304" pitchFamily="18" charset="0"/>
              </a:rPr>
              <a:t>$sudo apt-get install openvswitch-switch</a:t>
            </a:r>
          </a:p>
        </p:txBody>
      </p:sp>
      <p:sp>
        <p:nvSpPr>
          <p:cNvPr id="5" name="제목 1"/>
          <p:cNvSpPr>
            <a:spLocks noGrp="1"/>
          </p:cNvSpPr>
          <p:nvPr>
            <p:ph type="title"/>
          </p:nvPr>
        </p:nvSpPr>
        <p:spPr>
          <a:xfrm>
            <a:off x="0" y="0"/>
            <a:ext cx="7886700" cy="1325563"/>
          </a:xfrm>
        </p:spPr>
        <p:txBody>
          <a:bodyPr>
            <a:normAutofit/>
          </a:bodyPr>
          <a:lstStyle/>
          <a:p>
            <a:r>
              <a:rPr lang="en-US" altLang="ko-KR" sz="4000" dirty="0" smtClean="0">
                <a:solidFill>
                  <a:srgbClr val="FF0000"/>
                </a:solidFill>
              </a:rPr>
              <a:t>OpenVswitch</a:t>
            </a:r>
            <a:br>
              <a:rPr lang="en-US" altLang="ko-KR" sz="4000" dirty="0" smtClean="0">
                <a:solidFill>
                  <a:srgbClr val="FF0000"/>
                </a:solidFill>
              </a:rPr>
            </a:br>
            <a:r>
              <a:rPr lang="en-US" altLang="ko-KR" sz="3200" dirty="0" smtClean="0">
                <a:solidFill>
                  <a:srgbClr val="FF0000"/>
                </a:solidFill>
              </a:rPr>
              <a:t>- Update &amp; Install</a:t>
            </a:r>
            <a:endParaRPr lang="ko-KR" altLang="en-US" sz="3200" dirty="0">
              <a:solidFill>
                <a:srgbClr val="FF0000"/>
              </a:solidFill>
            </a:endParaRPr>
          </a:p>
        </p:txBody>
      </p:sp>
      <p:pic>
        <p:nvPicPr>
          <p:cNvPr id="1026" name="Picture 2" descr="http://publicdomainvectors.org/photos/Anonymous_Keyboard_1_ic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704365" y="-130548"/>
            <a:ext cx="1439635" cy="1439635"/>
          </a:xfrm>
          <a:prstGeom prst="rect">
            <a:avLst/>
          </a:prstGeom>
          <a:noFill/>
          <a:extLst>
            <a:ext uri="{909E8E84-426E-40DD-AFC4-6F175D3DCCD1}">
              <a14:hiddenFill xmlns:a14="http://schemas.microsoft.com/office/drawing/2010/main">
                <a:solidFill>
                  <a:srgbClr val="FFFFFF"/>
                </a:solidFill>
              </a14:hiddenFill>
            </a:ext>
          </a:extLst>
        </p:spPr>
      </p:pic>
      <p:pic>
        <p:nvPicPr>
          <p:cNvPr id="2" name="그림 1"/>
          <p:cNvPicPr>
            <a:picLocks noChangeAspect="1"/>
          </p:cNvPicPr>
          <p:nvPr/>
        </p:nvPicPr>
        <p:blipFill rotWithShape="1">
          <a:blip r:embed="rId3"/>
          <a:srcRect t="24474"/>
          <a:stretch/>
        </p:blipFill>
        <p:spPr>
          <a:xfrm>
            <a:off x="1581150" y="4197155"/>
            <a:ext cx="5981700" cy="1215765"/>
          </a:xfrm>
          <a:prstGeom prst="rect">
            <a:avLst/>
          </a:prstGeom>
        </p:spPr>
      </p:pic>
      <p:sp>
        <p:nvSpPr>
          <p:cNvPr id="7" name="직사각형 6"/>
          <p:cNvSpPr/>
          <p:nvPr/>
        </p:nvSpPr>
        <p:spPr>
          <a:xfrm>
            <a:off x="4596714" y="4788561"/>
            <a:ext cx="1972027" cy="2208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직사각형 2"/>
          <p:cNvSpPr/>
          <p:nvPr/>
        </p:nvSpPr>
        <p:spPr>
          <a:xfrm>
            <a:off x="522211" y="1956738"/>
            <a:ext cx="8099577" cy="923330"/>
          </a:xfrm>
          <a:prstGeom prst="rect">
            <a:avLst/>
          </a:prstGeom>
        </p:spPr>
        <p:txBody>
          <a:bodyPr>
            <a:spAutoFit/>
          </a:bodyPr>
          <a:lstStyle/>
          <a:p>
            <a:pPr algn="ctr"/>
            <a:r>
              <a:rPr lang="en-US" altLang="ko-KR" dirty="0" smtClean="0">
                <a:latin typeface="Times New Roman" panose="02020603050405020304" pitchFamily="18" charset="0"/>
                <a:cs typeface="Times New Roman" panose="02020603050405020304" pitchFamily="18" charset="0"/>
              </a:rPr>
              <a:t>Update index information of Open vSwitch package.</a:t>
            </a:r>
            <a:endParaRPr lang="en-US" altLang="ko-KR" dirty="0">
              <a:latin typeface="Times New Roman" panose="02020603050405020304" pitchFamily="18" charset="0"/>
              <a:cs typeface="Times New Roman" panose="02020603050405020304" pitchFamily="18" charset="0"/>
            </a:endParaRPr>
          </a:p>
          <a:p>
            <a:pPr algn="ctr"/>
            <a:r>
              <a:rPr lang="en-US" altLang="ko-KR" dirty="0" smtClean="0">
                <a:latin typeface="Times New Roman" panose="02020603050405020304" pitchFamily="18" charset="0"/>
                <a:cs typeface="Times New Roman" panose="02020603050405020304" pitchFamily="18" charset="0"/>
              </a:rPr>
              <a:t>Install a Open vSwitch package, </a:t>
            </a:r>
            <a:r>
              <a:rPr lang="en-US" altLang="ko-KR" dirty="0" smtClean="0">
                <a:solidFill>
                  <a:srgbClr val="FF0000"/>
                </a:solidFill>
                <a:latin typeface="Times New Roman" panose="02020603050405020304" pitchFamily="18" charset="0"/>
                <a:cs typeface="Times New Roman" panose="02020603050405020304" pitchFamily="18" charset="0"/>
              </a:rPr>
              <a:t>openvswitch-switch</a:t>
            </a:r>
            <a:r>
              <a:rPr lang="en-US" altLang="ko-KR" dirty="0" smtClean="0">
                <a:latin typeface="Times New Roman" panose="02020603050405020304" pitchFamily="18" charset="0"/>
                <a:cs typeface="Times New Roman" panose="02020603050405020304" pitchFamily="18" charset="0"/>
              </a:rPr>
              <a:t>.</a:t>
            </a:r>
            <a:endParaRPr lang="en-US" altLang="ko-KR" dirty="0">
              <a:latin typeface="Times New Roman" panose="02020603050405020304" pitchFamily="18" charset="0"/>
              <a:cs typeface="Times New Roman" panose="02020603050405020304" pitchFamily="18" charset="0"/>
            </a:endParaRPr>
          </a:p>
          <a:p>
            <a:pPr algn="ctr"/>
            <a:r>
              <a:rPr lang="en-US" altLang="ko-KR" dirty="0" smtClean="0">
                <a:latin typeface="Times New Roman" panose="02020603050405020304" pitchFamily="18" charset="0"/>
                <a:cs typeface="Times New Roman" panose="02020603050405020304" pitchFamily="18" charset="0"/>
              </a:rPr>
              <a:t>Other </a:t>
            </a:r>
            <a:r>
              <a:rPr lang="en-US" altLang="ko-KR" dirty="0">
                <a:latin typeface="Times New Roman" panose="02020603050405020304" pitchFamily="18" charset="0"/>
                <a:cs typeface="Times New Roman" panose="02020603050405020304" pitchFamily="18" charset="0"/>
              </a:rPr>
              <a:t>dependencies are automatically installed.</a:t>
            </a:r>
          </a:p>
        </p:txBody>
      </p:sp>
      <p:sp>
        <p:nvSpPr>
          <p:cNvPr id="8" name="슬라이드 번호 개체 틀 7"/>
          <p:cNvSpPr>
            <a:spLocks noGrp="1"/>
          </p:cNvSpPr>
          <p:nvPr>
            <p:ph type="sldNum" sz="quarter" idx="12"/>
          </p:nvPr>
        </p:nvSpPr>
        <p:spPr/>
        <p:txBody>
          <a:bodyPr/>
          <a:lstStyle/>
          <a:p>
            <a:fld id="{2A77177F-D4BC-47C1-ABEC-AF5DF9643428}" type="slidenum">
              <a:rPr lang="ko-KR" altLang="en-US" smtClean="0"/>
              <a:t>16</a:t>
            </a:fld>
            <a:endParaRPr lang="ko-KR" altLang="en-US"/>
          </a:p>
        </p:txBody>
      </p:sp>
    </p:spTree>
    <p:extLst>
      <p:ext uri="{BB962C8B-B14F-4D97-AF65-F5344CB8AC3E}">
        <p14:creationId xmlns:p14="http://schemas.microsoft.com/office/powerpoint/2010/main" val="133831999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9"/>
          <p:cNvSpPr/>
          <p:nvPr/>
        </p:nvSpPr>
        <p:spPr>
          <a:xfrm>
            <a:off x="4975132" y="4102150"/>
            <a:ext cx="2106167" cy="178953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solidFill>
                <a:schemeClr val="tx1"/>
              </a:solidFill>
            </a:endParaRPr>
          </a:p>
        </p:txBody>
      </p:sp>
      <p:sp>
        <p:nvSpPr>
          <p:cNvPr id="4" name="제목 1"/>
          <p:cNvSpPr txBox="1">
            <a:spLocks/>
          </p:cNvSpPr>
          <p:nvPr/>
        </p:nvSpPr>
        <p:spPr>
          <a:xfrm>
            <a:off x="0" y="1"/>
            <a:ext cx="9144000" cy="1012054"/>
          </a:xfrm>
          <a:prstGeom prst="rect">
            <a:avLst/>
          </a:prstGeom>
        </p:spPr>
        <p:txBody>
          <a:bodyPr vert="horz" lIns="91440" tIns="45720" rIns="91440" bIns="45720" rtlCol="0" anchor="b">
            <a:normAutofit/>
          </a:bodyPr>
          <a:lstStyle>
            <a:lvl1pPr algn="ctr" defTabSz="914400" rtl="0" eaLnBrk="1" latinLnBrk="1" hangingPunct="1">
              <a:lnSpc>
                <a:spcPct val="90000"/>
              </a:lnSpc>
              <a:spcBef>
                <a:spcPct val="0"/>
              </a:spcBef>
              <a:buNone/>
              <a:defRPr sz="6000" kern="1200">
                <a:solidFill>
                  <a:schemeClr val="tx1"/>
                </a:solidFill>
                <a:latin typeface="+mj-lt"/>
                <a:ea typeface="+mj-ea"/>
                <a:cs typeface="+mj-cs"/>
              </a:defRPr>
            </a:lvl1pPr>
          </a:lstStyle>
          <a:p>
            <a:pPr algn="l"/>
            <a:r>
              <a:rPr lang="en-US" altLang="ko-KR" sz="3200" dirty="0" smtClean="0">
                <a:solidFill>
                  <a:srgbClr val="0070C0"/>
                </a:solidFill>
              </a:rPr>
              <a:t>Open vSwitch</a:t>
            </a:r>
            <a:endParaRPr lang="en-US" altLang="ko-KR" sz="3200" dirty="0">
              <a:solidFill>
                <a:srgbClr val="0070C0"/>
              </a:solidFill>
            </a:endParaRPr>
          </a:p>
          <a:p>
            <a:pPr algn="l"/>
            <a:r>
              <a:rPr lang="en-US" altLang="ko-KR" sz="3200" dirty="0" smtClean="0">
                <a:solidFill>
                  <a:srgbClr val="0070C0"/>
                </a:solidFill>
              </a:rPr>
              <a:t>- Basic command (ovs-vsctl)</a:t>
            </a:r>
            <a:endParaRPr lang="ko-KR" altLang="en-US" sz="4000" dirty="0">
              <a:solidFill>
                <a:srgbClr val="0070C0"/>
              </a:solidFill>
            </a:endParaRPr>
          </a:p>
        </p:txBody>
      </p:sp>
      <p:sp>
        <p:nvSpPr>
          <p:cNvPr id="5" name="TextBox 4"/>
          <p:cNvSpPr txBox="1"/>
          <p:nvPr/>
        </p:nvSpPr>
        <p:spPr>
          <a:xfrm>
            <a:off x="893477" y="1106053"/>
            <a:ext cx="5295039" cy="1477328"/>
          </a:xfrm>
          <a:prstGeom prst="rect">
            <a:avLst/>
          </a:prstGeom>
          <a:noFill/>
        </p:spPr>
        <p:txBody>
          <a:bodyPr wrap="none" rtlCol="0">
            <a:spAutoFit/>
          </a:bodyPr>
          <a:lstStyle/>
          <a:p>
            <a:r>
              <a:rPr lang="en-US" altLang="ko-KR" dirty="0" smtClean="0">
                <a:latin typeface="Times New Roman" panose="02020603050405020304" pitchFamily="18" charset="0"/>
                <a:cs typeface="Times New Roman" panose="02020603050405020304" pitchFamily="18" charset="0"/>
              </a:rPr>
              <a:t>$sudo ovs-vsctl add-</a:t>
            </a:r>
            <a:r>
              <a:rPr lang="en-US" altLang="ko-KR" dirty="0" err="1" smtClean="0">
                <a:latin typeface="Times New Roman" panose="02020603050405020304" pitchFamily="18" charset="0"/>
                <a:cs typeface="Times New Roman" panose="02020603050405020304" pitchFamily="18" charset="0"/>
              </a:rPr>
              <a:t>br</a:t>
            </a:r>
            <a:r>
              <a:rPr lang="en-US" altLang="ko-KR" dirty="0" smtClean="0">
                <a:latin typeface="Times New Roman" panose="02020603050405020304" pitchFamily="18" charset="0"/>
                <a:cs typeface="Times New Roman" panose="02020603050405020304" pitchFamily="18" charset="0"/>
              </a:rPr>
              <a:t> &lt;bridge_name&gt;</a:t>
            </a:r>
            <a:endParaRPr lang="en-US" altLang="ko-KR" dirty="0">
              <a:latin typeface="Times New Roman" panose="02020603050405020304" pitchFamily="18" charset="0"/>
              <a:cs typeface="Times New Roman" panose="02020603050405020304" pitchFamily="18" charset="0"/>
            </a:endParaRPr>
          </a:p>
          <a:p>
            <a:r>
              <a:rPr lang="en-US" altLang="ko-KR" dirty="0">
                <a:latin typeface="Times New Roman" panose="02020603050405020304" pitchFamily="18" charset="0"/>
                <a:cs typeface="Times New Roman" panose="02020603050405020304" pitchFamily="18" charset="0"/>
              </a:rPr>
              <a:t>$sudo </a:t>
            </a:r>
            <a:r>
              <a:rPr lang="en-US" altLang="ko-KR" dirty="0" smtClean="0">
                <a:latin typeface="Times New Roman" panose="02020603050405020304" pitchFamily="18" charset="0"/>
                <a:cs typeface="Times New Roman" panose="02020603050405020304" pitchFamily="18" charset="0"/>
              </a:rPr>
              <a:t>ovs-vsctl </a:t>
            </a:r>
            <a:r>
              <a:rPr lang="en-US" altLang="ko-KR" dirty="0">
                <a:latin typeface="Times New Roman" panose="02020603050405020304" pitchFamily="18" charset="0"/>
                <a:cs typeface="Times New Roman" panose="02020603050405020304" pitchFamily="18" charset="0"/>
              </a:rPr>
              <a:t>add-port &lt;bridge_name&gt; </a:t>
            </a:r>
            <a:r>
              <a:rPr lang="en-US" altLang="ko-KR" dirty="0" smtClean="0">
                <a:latin typeface="Times New Roman" panose="02020603050405020304" pitchFamily="18" charset="0"/>
                <a:cs typeface="Times New Roman" panose="02020603050405020304" pitchFamily="18" charset="0"/>
              </a:rPr>
              <a:t>&lt;NIC&gt;</a:t>
            </a:r>
          </a:p>
          <a:p>
            <a:r>
              <a:rPr lang="en-US" altLang="ko-KR" dirty="0">
                <a:latin typeface="Times New Roman" panose="02020603050405020304" pitchFamily="18" charset="0"/>
                <a:cs typeface="Times New Roman" panose="02020603050405020304" pitchFamily="18" charset="0"/>
              </a:rPr>
              <a:t>$sudo ovs-vsctl </a:t>
            </a:r>
            <a:r>
              <a:rPr lang="en-US" altLang="ko-KR" dirty="0" smtClean="0">
                <a:latin typeface="Times New Roman" panose="02020603050405020304" pitchFamily="18" charset="0"/>
                <a:cs typeface="Times New Roman" panose="02020603050405020304" pitchFamily="18" charset="0"/>
              </a:rPr>
              <a:t>add-port &lt;bridge_name&gt; &lt;port_name&gt;</a:t>
            </a:r>
          </a:p>
          <a:p>
            <a:r>
              <a:rPr lang="en-US" altLang="ko-KR" dirty="0">
                <a:latin typeface="Times New Roman" panose="02020603050405020304" pitchFamily="18" charset="0"/>
                <a:cs typeface="Times New Roman" panose="02020603050405020304" pitchFamily="18" charset="0"/>
              </a:rPr>
              <a:t>$sudo ovs-vsctl </a:t>
            </a:r>
            <a:r>
              <a:rPr lang="en-US" altLang="ko-KR" dirty="0" smtClean="0">
                <a:latin typeface="Times New Roman" panose="02020603050405020304" pitchFamily="18" charset="0"/>
                <a:cs typeface="Times New Roman" panose="02020603050405020304" pitchFamily="18" charset="0"/>
              </a:rPr>
              <a:t>del-</a:t>
            </a:r>
            <a:r>
              <a:rPr lang="en-US" altLang="ko-KR" dirty="0" err="1" smtClean="0">
                <a:latin typeface="Times New Roman" panose="02020603050405020304" pitchFamily="18" charset="0"/>
                <a:cs typeface="Times New Roman" panose="02020603050405020304" pitchFamily="18" charset="0"/>
              </a:rPr>
              <a:t>br</a:t>
            </a:r>
            <a:r>
              <a:rPr lang="en-US" altLang="ko-KR" dirty="0" smtClean="0">
                <a:latin typeface="Times New Roman" panose="02020603050405020304" pitchFamily="18" charset="0"/>
                <a:cs typeface="Times New Roman" panose="02020603050405020304" pitchFamily="18" charset="0"/>
              </a:rPr>
              <a:t> &lt;bridge_name&gt;</a:t>
            </a:r>
          </a:p>
          <a:p>
            <a:r>
              <a:rPr lang="en-US" altLang="ko-KR" dirty="0">
                <a:latin typeface="Times New Roman" panose="02020603050405020304" pitchFamily="18" charset="0"/>
                <a:cs typeface="Times New Roman" panose="02020603050405020304" pitchFamily="18" charset="0"/>
              </a:rPr>
              <a:t>$sudo ovs-vsctl </a:t>
            </a:r>
            <a:r>
              <a:rPr lang="en-US" altLang="ko-KR" dirty="0" smtClean="0">
                <a:latin typeface="Times New Roman" panose="02020603050405020304" pitchFamily="18" charset="0"/>
                <a:cs typeface="Times New Roman" panose="02020603050405020304" pitchFamily="18" charset="0"/>
              </a:rPr>
              <a:t>del-port &lt;port_name&gt;</a:t>
            </a:r>
            <a:endParaRPr lang="ko-KR" altLang="en-US" dirty="0">
              <a:latin typeface="Times New Roman" panose="02020603050405020304" pitchFamily="18" charset="0"/>
              <a:cs typeface="Times New Roman" panose="02020603050405020304" pitchFamily="18" charset="0"/>
            </a:endParaRPr>
          </a:p>
        </p:txBody>
      </p:sp>
      <p:sp>
        <p:nvSpPr>
          <p:cNvPr id="7" name="TextBox 6"/>
          <p:cNvSpPr txBox="1"/>
          <p:nvPr/>
        </p:nvSpPr>
        <p:spPr>
          <a:xfrm>
            <a:off x="935573" y="2686101"/>
            <a:ext cx="7272853" cy="1477328"/>
          </a:xfrm>
          <a:prstGeom prst="rect">
            <a:avLst/>
          </a:prstGeom>
          <a:noFill/>
        </p:spPr>
        <p:txBody>
          <a:bodyPr wrap="square" rtlCol="0">
            <a:spAutoFit/>
          </a:bodyPr>
          <a:lstStyle/>
          <a:p>
            <a:r>
              <a:rPr lang="en-US" altLang="ko-KR" b="1" dirty="0" smtClean="0">
                <a:latin typeface="Times New Roman" panose="02020603050405020304" pitchFamily="18" charset="0"/>
                <a:cs typeface="Times New Roman" panose="02020603050405020304" pitchFamily="18" charset="0"/>
              </a:rPr>
              <a:t>Example)</a:t>
            </a:r>
          </a:p>
          <a:p>
            <a:r>
              <a:rPr lang="en-US" altLang="ko-KR" b="1" dirty="0" smtClean="0">
                <a:solidFill>
                  <a:srgbClr val="FF0000"/>
                </a:solidFill>
                <a:latin typeface="Times New Roman" panose="02020603050405020304" pitchFamily="18" charset="0"/>
                <a:cs typeface="Times New Roman" panose="02020603050405020304" pitchFamily="18" charset="0"/>
              </a:rPr>
              <a:t>※You don’t need to follow below command.</a:t>
            </a:r>
          </a:p>
          <a:p>
            <a:r>
              <a:rPr lang="en-US" altLang="ko-KR" dirty="0">
                <a:latin typeface="Times New Roman" panose="02020603050405020304" pitchFamily="18" charset="0"/>
                <a:cs typeface="Times New Roman" panose="02020603050405020304" pitchFamily="18" charset="0"/>
              </a:rPr>
              <a:t>$sudo </a:t>
            </a:r>
            <a:r>
              <a:rPr lang="en-US" altLang="ko-KR" dirty="0" smtClean="0">
                <a:latin typeface="Times New Roman" panose="02020603050405020304" pitchFamily="18" charset="0"/>
                <a:cs typeface="Times New Roman" panose="02020603050405020304" pitchFamily="18" charset="0"/>
              </a:rPr>
              <a:t>ovs-vsctl add-</a:t>
            </a:r>
            <a:r>
              <a:rPr lang="en-US" altLang="ko-KR" dirty="0" err="1" smtClean="0">
                <a:latin typeface="Times New Roman" panose="02020603050405020304" pitchFamily="18" charset="0"/>
                <a:cs typeface="Times New Roman" panose="02020603050405020304" pitchFamily="18" charset="0"/>
              </a:rPr>
              <a:t>br</a:t>
            </a:r>
            <a:r>
              <a:rPr lang="en-US" altLang="ko-KR" dirty="0" smtClean="0">
                <a:latin typeface="Times New Roman" panose="02020603050405020304" pitchFamily="18" charset="0"/>
                <a:cs typeface="Times New Roman" panose="02020603050405020304" pitchFamily="18" charset="0"/>
              </a:rPr>
              <a:t> br0</a:t>
            </a:r>
            <a:endParaRPr lang="en-US" altLang="ko-KR" dirty="0">
              <a:latin typeface="Times New Roman" panose="02020603050405020304" pitchFamily="18" charset="0"/>
              <a:cs typeface="Times New Roman" panose="02020603050405020304" pitchFamily="18" charset="0"/>
            </a:endParaRPr>
          </a:p>
          <a:p>
            <a:r>
              <a:rPr lang="en-US" altLang="ko-KR" dirty="0">
                <a:latin typeface="Times New Roman" panose="02020603050405020304" pitchFamily="18" charset="0"/>
                <a:cs typeface="Times New Roman" panose="02020603050405020304" pitchFamily="18" charset="0"/>
              </a:rPr>
              <a:t>$sudo </a:t>
            </a:r>
            <a:r>
              <a:rPr lang="en-US" altLang="ko-KR" dirty="0" smtClean="0">
                <a:latin typeface="Times New Roman" panose="02020603050405020304" pitchFamily="18" charset="0"/>
                <a:cs typeface="Times New Roman" panose="02020603050405020304" pitchFamily="18" charset="0"/>
              </a:rPr>
              <a:t>ovs-vsctl </a:t>
            </a:r>
            <a:r>
              <a:rPr lang="en-US" altLang="ko-KR" dirty="0">
                <a:latin typeface="Times New Roman" panose="02020603050405020304" pitchFamily="18" charset="0"/>
                <a:cs typeface="Times New Roman" panose="02020603050405020304" pitchFamily="18" charset="0"/>
              </a:rPr>
              <a:t>add-port </a:t>
            </a:r>
            <a:r>
              <a:rPr lang="en-US" altLang="ko-KR" dirty="0" smtClean="0">
                <a:latin typeface="Times New Roman" panose="02020603050405020304" pitchFamily="18" charset="0"/>
                <a:cs typeface="Times New Roman" panose="02020603050405020304" pitchFamily="18" charset="0"/>
              </a:rPr>
              <a:t>br0 </a:t>
            </a:r>
            <a:r>
              <a:rPr lang="en-US" altLang="ko-KR" dirty="0">
                <a:latin typeface="Times New Roman" panose="02020603050405020304" pitchFamily="18" charset="0"/>
                <a:cs typeface="Times New Roman" panose="02020603050405020304" pitchFamily="18" charset="0"/>
              </a:rPr>
              <a:t>eth0</a:t>
            </a:r>
            <a:endParaRPr lang="en-US" altLang="ko-KR" dirty="0" smtClean="0">
              <a:latin typeface="Times New Roman" panose="02020603050405020304" pitchFamily="18" charset="0"/>
              <a:cs typeface="Times New Roman" panose="02020603050405020304" pitchFamily="18" charset="0"/>
            </a:endParaRPr>
          </a:p>
          <a:p>
            <a:r>
              <a:rPr lang="en-US" altLang="ko-KR" dirty="0">
                <a:latin typeface="Times New Roman" panose="02020603050405020304" pitchFamily="18" charset="0"/>
                <a:cs typeface="Times New Roman" panose="02020603050405020304" pitchFamily="18" charset="0"/>
              </a:rPr>
              <a:t>$sudo </a:t>
            </a:r>
            <a:r>
              <a:rPr lang="en-US" altLang="ko-KR" dirty="0" smtClean="0">
                <a:latin typeface="Times New Roman" panose="02020603050405020304" pitchFamily="18" charset="0"/>
                <a:cs typeface="Times New Roman" panose="02020603050405020304" pitchFamily="18" charset="0"/>
              </a:rPr>
              <a:t>ovs-vsctl add-port br0 po_to_anotherBr</a:t>
            </a:r>
            <a:endParaRPr lang="ko-KR" altLang="en-US" dirty="0">
              <a:latin typeface="Times New Roman" panose="02020603050405020304" pitchFamily="18" charset="0"/>
              <a:cs typeface="Times New Roman" panose="02020603050405020304" pitchFamily="18" charset="0"/>
            </a:endParaRPr>
          </a:p>
        </p:txBody>
      </p:sp>
      <p:sp>
        <p:nvSpPr>
          <p:cNvPr id="9" name="직사각형 8"/>
          <p:cNvSpPr/>
          <p:nvPr/>
        </p:nvSpPr>
        <p:spPr>
          <a:xfrm>
            <a:off x="5484149" y="5704760"/>
            <a:ext cx="1088134" cy="43891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dirty="0">
                <a:solidFill>
                  <a:schemeClr val="tx1"/>
                </a:solidFill>
              </a:rPr>
              <a:t>eth0</a:t>
            </a:r>
            <a:endParaRPr lang="ko-KR" altLang="en-US" sz="2000" dirty="0">
              <a:solidFill>
                <a:schemeClr val="tx1"/>
              </a:solidFill>
            </a:endParaRPr>
          </a:p>
        </p:txBody>
      </p:sp>
      <p:sp>
        <p:nvSpPr>
          <p:cNvPr id="11" name="직사각형 10"/>
          <p:cNvSpPr/>
          <p:nvPr/>
        </p:nvSpPr>
        <p:spPr>
          <a:xfrm>
            <a:off x="5506658" y="4591635"/>
            <a:ext cx="850391" cy="43891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dirty="0" smtClean="0">
                <a:solidFill>
                  <a:schemeClr val="tx1"/>
                </a:solidFill>
              </a:rPr>
              <a:t>br0</a:t>
            </a:r>
            <a:endParaRPr lang="ko-KR" altLang="en-US" sz="2000" dirty="0">
              <a:solidFill>
                <a:schemeClr val="tx1"/>
              </a:solidFill>
            </a:endParaRPr>
          </a:p>
        </p:txBody>
      </p:sp>
      <p:cxnSp>
        <p:nvCxnSpPr>
          <p:cNvPr id="13" name="직선 연결선 12"/>
          <p:cNvCxnSpPr>
            <a:stCxn id="25" idx="2"/>
            <a:endCxn id="21" idx="0"/>
          </p:cNvCxnSpPr>
          <p:nvPr/>
        </p:nvCxnSpPr>
        <p:spPr>
          <a:xfrm>
            <a:off x="5652686" y="5136192"/>
            <a:ext cx="0" cy="43905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직사각형 14"/>
          <p:cNvSpPr/>
          <p:nvPr/>
        </p:nvSpPr>
        <p:spPr>
          <a:xfrm>
            <a:off x="6125446" y="4475400"/>
            <a:ext cx="126139" cy="243175"/>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solidFill>
                <a:schemeClr val="tx1"/>
              </a:solidFill>
            </a:endParaRPr>
          </a:p>
        </p:txBody>
      </p:sp>
      <p:sp>
        <p:nvSpPr>
          <p:cNvPr id="21" name="직사각형 20"/>
          <p:cNvSpPr/>
          <p:nvPr/>
        </p:nvSpPr>
        <p:spPr>
          <a:xfrm>
            <a:off x="5589616" y="5575248"/>
            <a:ext cx="126139" cy="6777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solidFill>
                <a:schemeClr val="tx1"/>
              </a:solidFill>
            </a:endParaRPr>
          </a:p>
        </p:txBody>
      </p:sp>
      <p:sp>
        <p:nvSpPr>
          <p:cNvPr id="24" name="직사각형 23"/>
          <p:cNvSpPr/>
          <p:nvPr/>
        </p:nvSpPr>
        <p:spPr>
          <a:xfrm>
            <a:off x="6357049" y="5585365"/>
            <a:ext cx="126139" cy="6777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solidFill>
                <a:schemeClr val="tx1"/>
              </a:solidFill>
            </a:endParaRPr>
          </a:p>
        </p:txBody>
      </p:sp>
      <p:sp>
        <p:nvSpPr>
          <p:cNvPr id="25" name="직사각형 24"/>
          <p:cNvSpPr/>
          <p:nvPr/>
        </p:nvSpPr>
        <p:spPr>
          <a:xfrm>
            <a:off x="5589616" y="4893017"/>
            <a:ext cx="126139" cy="243175"/>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solidFill>
                <a:schemeClr val="tx1"/>
              </a:solidFill>
            </a:endParaRPr>
          </a:p>
        </p:txBody>
      </p:sp>
      <p:sp>
        <p:nvSpPr>
          <p:cNvPr id="31" name="직사각형 30"/>
          <p:cNvSpPr/>
          <p:nvPr/>
        </p:nvSpPr>
        <p:spPr>
          <a:xfrm>
            <a:off x="1006384" y="4201830"/>
            <a:ext cx="2106167" cy="178953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solidFill>
                <a:schemeClr val="tx1"/>
              </a:solidFill>
            </a:endParaRPr>
          </a:p>
        </p:txBody>
      </p:sp>
      <p:sp>
        <p:nvSpPr>
          <p:cNvPr id="32" name="직사각형 31"/>
          <p:cNvSpPr/>
          <p:nvPr/>
        </p:nvSpPr>
        <p:spPr>
          <a:xfrm>
            <a:off x="1515401" y="5804440"/>
            <a:ext cx="1088134" cy="43891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dirty="0" smtClean="0">
                <a:solidFill>
                  <a:schemeClr val="tx1"/>
                </a:solidFill>
              </a:rPr>
              <a:t>eth0</a:t>
            </a:r>
            <a:endParaRPr lang="ko-KR" altLang="en-US" sz="2000" dirty="0">
              <a:solidFill>
                <a:schemeClr val="tx1"/>
              </a:solidFill>
            </a:endParaRPr>
          </a:p>
        </p:txBody>
      </p:sp>
      <p:sp>
        <p:nvSpPr>
          <p:cNvPr id="33" name="직사각형 32"/>
          <p:cNvSpPr/>
          <p:nvPr/>
        </p:nvSpPr>
        <p:spPr>
          <a:xfrm>
            <a:off x="1634273" y="4655987"/>
            <a:ext cx="850391" cy="43891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dirty="0" smtClean="0">
                <a:solidFill>
                  <a:schemeClr val="tx1"/>
                </a:solidFill>
              </a:rPr>
              <a:t>br0</a:t>
            </a:r>
            <a:endParaRPr lang="ko-KR" altLang="en-US" sz="2000" dirty="0">
              <a:solidFill>
                <a:schemeClr val="tx1"/>
              </a:solidFill>
            </a:endParaRPr>
          </a:p>
        </p:txBody>
      </p:sp>
      <p:sp>
        <p:nvSpPr>
          <p:cNvPr id="35" name="직사각형 34"/>
          <p:cNvSpPr/>
          <p:nvPr/>
        </p:nvSpPr>
        <p:spPr>
          <a:xfrm>
            <a:off x="1634273" y="5684369"/>
            <a:ext cx="126139" cy="6777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solidFill>
                <a:schemeClr val="tx1"/>
              </a:solidFill>
            </a:endParaRPr>
          </a:p>
        </p:txBody>
      </p:sp>
      <p:sp>
        <p:nvSpPr>
          <p:cNvPr id="36" name="직사각형 35"/>
          <p:cNvSpPr/>
          <p:nvPr/>
        </p:nvSpPr>
        <p:spPr>
          <a:xfrm>
            <a:off x="2368844" y="5684369"/>
            <a:ext cx="126139" cy="6777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solidFill>
                <a:schemeClr val="tx1"/>
              </a:solidFill>
            </a:endParaRPr>
          </a:p>
        </p:txBody>
      </p:sp>
      <p:cxnSp>
        <p:nvCxnSpPr>
          <p:cNvPr id="38" name="직선 화살표 연결선 37"/>
          <p:cNvCxnSpPr/>
          <p:nvPr/>
        </p:nvCxnSpPr>
        <p:spPr>
          <a:xfrm flipH="1">
            <a:off x="6188516" y="4163429"/>
            <a:ext cx="993184" cy="308812"/>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7181700" y="3812029"/>
            <a:ext cx="1809470" cy="369332"/>
          </a:xfrm>
          <a:prstGeom prst="rect">
            <a:avLst/>
          </a:prstGeom>
          <a:noFill/>
        </p:spPr>
        <p:txBody>
          <a:bodyPr wrap="none" rtlCol="0">
            <a:spAutoFit/>
          </a:bodyPr>
          <a:lstStyle/>
          <a:p>
            <a:r>
              <a:rPr lang="en-US" altLang="ko-KR" dirty="0" smtClean="0">
                <a:latin typeface="Times New Roman" panose="02020603050405020304" pitchFamily="18" charset="0"/>
                <a:cs typeface="Times New Roman" panose="02020603050405020304" pitchFamily="18" charset="0"/>
              </a:rPr>
              <a:t>po_to_anotherBr</a:t>
            </a:r>
            <a:endParaRPr lang="ko-KR" altLang="en-US" dirty="0">
              <a:latin typeface="Times New Roman" panose="02020603050405020304" pitchFamily="18" charset="0"/>
              <a:cs typeface="Times New Roman" panose="02020603050405020304" pitchFamily="18" charset="0"/>
            </a:endParaRPr>
          </a:p>
        </p:txBody>
      </p:sp>
      <p:sp>
        <p:nvSpPr>
          <p:cNvPr id="42" name="아래쪽 화살표 41"/>
          <p:cNvSpPr/>
          <p:nvPr/>
        </p:nvSpPr>
        <p:spPr>
          <a:xfrm rot="16200000">
            <a:off x="3748016" y="4507370"/>
            <a:ext cx="627975" cy="1054320"/>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4" name="직사각형 33"/>
          <p:cNvSpPr/>
          <p:nvPr/>
        </p:nvSpPr>
        <p:spPr>
          <a:xfrm rot="5400000">
            <a:off x="4907346" y="5471529"/>
            <a:ext cx="1487622" cy="214184"/>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슬라이드 번호 개체 틀 2"/>
          <p:cNvSpPr>
            <a:spLocks noGrp="1"/>
          </p:cNvSpPr>
          <p:nvPr>
            <p:ph type="sldNum" sz="quarter" idx="12"/>
          </p:nvPr>
        </p:nvSpPr>
        <p:spPr/>
        <p:txBody>
          <a:bodyPr/>
          <a:lstStyle/>
          <a:p>
            <a:fld id="{2A77177F-D4BC-47C1-ABEC-AF5DF9643428}" type="slidenum">
              <a:rPr lang="ko-KR" altLang="en-US" smtClean="0"/>
              <a:t>17</a:t>
            </a:fld>
            <a:endParaRPr lang="ko-KR" altLang="en-US"/>
          </a:p>
        </p:txBody>
      </p:sp>
    </p:spTree>
    <p:extLst>
      <p:ext uri="{BB962C8B-B14F-4D97-AF65-F5344CB8AC3E}">
        <p14:creationId xmlns:p14="http://schemas.microsoft.com/office/powerpoint/2010/main" val="186552269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0" y="1"/>
            <a:ext cx="9144000" cy="1012054"/>
          </a:xfrm>
          <a:prstGeom prst="rect">
            <a:avLst/>
          </a:prstGeom>
        </p:spPr>
        <p:txBody>
          <a:bodyPr vert="horz" lIns="91440" tIns="45720" rIns="91440" bIns="45720" rtlCol="0" anchor="b">
            <a:normAutofit/>
          </a:bodyPr>
          <a:lstStyle>
            <a:lvl1pPr algn="ctr" defTabSz="914400" rtl="0" eaLnBrk="1" latinLnBrk="1" hangingPunct="1">
              <a:lnSpc>
                <a:spcPct val="90000"/>
              </a:lnSpc>
              <a:spcBef>
                <a:spcPct val="0"/>
              </a:spcBef>
              <a:buNone/>
              <a:defRPr sz="6000" kern="1200">
                <a:solidFill>
                  <a:schemeClr val="tx1"/>
                </a:solidFill>
                <a:latin typeface="+mj-lt"/>
                <a:ea typeface="+mj-ea"/>
                <a:cs typeface="+mj-cs"/>
              </a:defRPr>
            </a:lvl1pPr>
          </a:lstStyle>
          <a:p>
            <a:pPr algn="l"/>
            <a:r>
              <a:rPr lang="en-US" altLang="ko-KR" sz="3200" dirty="0" smtClean="0">
                <a:solidFill>
                  <a:srgbClr val="0070C0"/>
                </a:solidFill>
              </a:rPr>
              <a:t>Open vSwitch</a:t>
            </a:r>
            <a:endParaRPr lang="en-US" altLang="ko-KR" sz="3200" dirty="0">
              <a:solidFill>
                <a:srgbClr val="0070C0"/>
              </a:solidFill>
            </a:endParaRPr>
          </a:p>
          <a:p>
            <a:pPr algn="l"/>
            <a:r>
              <a:rPr lang="en-US" altLang="ko-KR" sz="3200" dirty="0" smtClean="0">
                <a:solidFill>
                  <a:srgbClr val="0070C0"/>
                </a:solidFill>
              </a:rPr>
              <a:t>- Interface configuration setting</a:t>
            </a:r>
            <a:endParaRPr lang="ko-KR" altLang="en-US" sz="4000" dirty="0">
              <a:solidFill>
                <a:srgbClr val="0070C0"/>
              </a:solidFill>
            </a:endParaRPr>
          </a:p>
        </p:txBody>
      </p:sp>
      <p:sp>
        <p:nvSpPr>
          <p:cNvPr id="5" name="직사각형 4"/>
          <p:cNvSpPr/>
          <p:nvPr/>
        </p:nvSpPr>
        <p:spPr>
          <a:xfrm>
            <a:off x="1219523" y="4280668"/>
            <a:ext cx="2106167" cy="178953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solidFill>
                <a:schemeClr val="tx1"/>
              </a:solidFill>
            </a:endParaRPr>
          </a:p>
        </p:txBody>
      </p:sp>
      <p:sp>
        <p:nvSpPr>
          <p:cNvPr id="6" name="직사각형 5"/>
          <p:cNvSpPr/>
          <p:nvPr/>
        </p:nvSpPr>
        <p:spPr>
          <a:xfrm>
            <a:off x="1728540" y="5883278"/>
            <a:ext cx="1088134" cy="43891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dirty="0">
                <a:solidFill>
                  <a:schemeClr val="tx1"/>
                </a:solidFill>
              </a:rPr>
              <a:t>eth0</a:t>
            </a:r>
            <a:endParaRPr lang="ko-KR" altLang="en-US" sz="2000" dirty="0">
              <a:solidFill>
                <a:schemeClr val="tx1"/>
              </a:solidFill>
            </a:endParaRPr>
          </a:p>
        </p:txBody>
      </p:sp>
      <p:sp>
        <p:nvSpPr>
          <p:cNvPr id="7" name="직사각형 6"/>
          <p:cNvSpPr/>
          <p:nvPr/>
        </p:nvSpPr>
        <p:spPr>
          <a:xfrm>
            <a:off x="1847412" y="4734825"/>
            <a:ext cx="850391" cy="43891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dirty="0" smtClean="0">
                <a:solidFill>
                  <a:schemeClr val="tx1"/>
                </a:solidFill>
              </a:rPr>
              <a:t>br0</a:t>
            </a:r>
            <a:endParaRPr lang="ko-KR" altLang="en-US" sz="2000" dirty="0">
              <a:solidFill>
                <a:schemeClr val="tx1"/>
              </a:solidFill>
            </a:endParaRPr>
          </a:p>
        </p:txBody>
      </p:sp>
      <p:cxnSp>
        <p:nvCxnSpPr>
          <p:cNvPr id="8" name="직선 연결선 7"/>
          <p:cNvCxnSpPr>
            <a:endCxn id="10" idx="0"/>
          </p:cNvCxnSpPr>
          <p:nvPr/>
        </p:nvCxnSpPr>
        <p:spPr>
          <a:xfrm flipH="1">
            <a:off x="1892194" y="5287155"/>
            <a:ext cx="317342" cy="47672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직사각형 8"/>
          <p:cNvSpPr/>
          <p:nvPr/>
        </p:nvSpPr>
        <p:spPr>
          <a:xfrm>
            <a:off x="1940727" y="4613237"/>
            <a:ext cx="126139" cy="243175"/>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solidFill>
                <a:schemeClr val="tx1"/>
              </a:solidFill>
            </a:endParaRPr>
          </a:p>
        </p:txBody>
      </p:sp>
      <p:sp>
        <p:nvSpPr>
          <p:cNvPr id="10" name="직사각형 9"/>
          <p:cNvSpPr/>
          <p:nvPr/>
        </p:nvSpPr>
        <p:spPr>
          <a:xfrm>
            <a:off x="1829124" y="5763883"/>
            <a:ext cx="126139" cy="6777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solidFill>
                <a:schemeClr val="tx1"/>
              </a:solidFill>
            </a:endParaRPr>
          </a:p>
        </p:txBody>
      </p:sp>
      <p:sp>
        <p:nvSpPr>
          <p:cNvPr id="11" name="직사각형 10"/>
          <p:cNvSpPr/>
          <p:nvPr/>
        </p:nvSpPr>
        <p:spPr>
          <a:xfrm>
            <a:off x="2601440" y="5763883"/>
            <a:ext cx="126139" cy="6777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solidFill>
                <a:schemeClr val="tx1"/>
              </a:solidFill>
            </a:endParaRPr>
          </a:p>
        </p:txBody>
      </p:sp>
      <p:sp>
        <p:nvSpPr>
          <p:cNvPr id="12" name="직사각형 11"/>
          <p:cNvSpPr/>
          <p:nvPr/>
        </p:nvSpPr>
        <p:spPr>
          <a:xfrm>
            <a:off x="2209536" y="5090412"/>
            <a:ext cx="126139" cy="243175"/>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solidFill>
                <a:schemeClr val="tx1"/>
              </a:solidFill>
            </a:endParaRPr>
          </a:p>
        </p:txBody>
      </p:sp>
      <p:sp>
        <p:nvSpPr>
          <p:cNvPr id="16" name="TextBox 15"/>
          <p:cNvSpPr txBox="1"/>
          <p:nvPr/>
        </p:nvSpPr>
        <p:spPr>
          <a:xfrm>
            <a:off x="1284695" y="1301048"/>
            <a:ext cx="4935647" cy="3046988"/>
          </a:xfrm>
          <a:prstGeom prst="rect">
            <a:avLst/>
          </a:prstGeom>
          <a:noFill/>
        </p:spPr>
        <p:txBody>
          <a:bodyPr wrap="none" rtlCol="0">
            <a:spAutoFit/>
          </a:bodyPr>
          <a:lstStyle/>
          <a:p>
            <a:r>
              <a:rPr lang="en-US" altLang="ko-KR" b="1" dirty="0" smtClean="0">
                <a:latin typeface="Times New Roman" panose="02020603050405020304" pitchFamily="18" charset="0"/>
                <a:cs typeface="Times New Roman" panose="02020603050405020304" pitchFamily="18" charset="0"/>
              </a:rPr>
              <a:t>Example)</a:t>
            </a:r>
          </a:p>
          <a:p>
            <a:r>
              <a:rPr lang="en-US" altLang="ko-KR" b="1" dirty="0">
                <a:solidFill>
                  <a:srgbClr val="FF0000"/>
                </a:solidFill>
              </a:rPr>
              <a:t>※You don’t need to follow below command</a:t>
            </a:r>
            <a:r>
              <a:rPr lang="en-US" altLang="ko-KR" b="1" dirty="0" smtClean="0">
                <a:solidFill>
                  <a:srgbClr val="FF0000"/>
                </a:solidFill>
              </a:rPr>
              <a:t>.</a:t>
            </a:r>
            <a:endParaRPr lang="en-US" altLang="ko-KR" b="1" dirty="0" smtClean="0">
              <a:latin typeface="Times New Roman" panose="02020603050405020304" pitchFamily="18" charset="0"/>
              <a:cs typeface="Times New Roman" panose="02020603050405020304" pitchFamily="18" charset="0"/>
            </a:endParaRPr>
          </a:p>
          <a:p>
            <a:r>
              <a:rPr lang="en-US" altLang="ko-KR" dirty="0" smtClean="0">
                <a:latin typeface="Times New Roman" panose="02020603050405020304" pitchFamily="18" charset="0"/>
                <a:cs typeface="Times New Roman" panose="02020603050405020304" pitchFamily="18" charset="0"/>
              </a:rPr>
              <a:t>$</a:t>
            </a:r>
            <a:r>
              <a:rPr lang="ko-KR" altLang="en-US" dirty="0" smtClean="0">
                <a:latin typeface="Times New Roman" panose="02020603050405020304" pitchFamily="18" charset="0"/>
                <a:cs typeface="Times New Roman" panose="02020603050405020304" pitchFamily="18" charset="0"/>
              </a:rPr>
              <a:t>sudo </a:t>
            </a:r>
            <a:r>
              <a:rPr lang="ko-KR" altLang="en-US" dirty="0">
                <a:latin typeface="Times New Roman" panose="02020603050405020304" pitchFamily="18" charset="0"/>
                <a:cs typeface="Times New Roman" panose="02020603050405020304" pitchFamily="18" charset="0"/>
              </a:rPr>
              <a:t>ifconfig </a:t>
            </a:r>
            <a:r>
              <a:rPr lang="en-US" altLang="ko-KR" dirty="0" smtClean="0">
                <a:latin typeface="Times New Roman" panose="02020603050405020304" pitchFamily="18" charset="0"/>
                <a:cs typeface="Times New Roman" panose="02020603050405020304" pitchFamily="18" charset="0"/>
              </a:rPr>
              <a:t>eth0</a:t>
            </a:r>
            <a:r>
              <a:rPr lang="ko-KR" altLang="en-US" dirty="0" smtClean="0">
                <a:latin typeface="Times New Roman" panose="02020603050405020304" pitchFamily="18" charset="0"/>
                <a:cs typeface="Times New Roman" panose="02020603050405020304" pitchFamily="18" charset="0"/>
              </a:rPr>
              <a:t> </a:t>
            </a:r>
            <a:r>
              <a:rPr lang="ko-KR" altLang="en-US" dirty="0">
                <a:latin typeface="Times New Roman" panose="02020603050405020304" pitchFamily="18" charset="0"/>
                <a:cs typeface="Times New Roman" panose="02020603050405020304" pitchFamily="18" charset="0"/>
              </a:rPr>
              <a:t>0</a:t>
            </a:r>
          </a:p>
          <a:p>
            <a:r>
              <a:rPr lang="en-US" altLang="ko-KR" dirty="0" smtClean="0">
                <a:latin typeface="Times New Roman" panose="02020603050405020304" pitchFamily="18" charset="0"/>
                <a:cs typeface="Times New Roman" panose="02020603050405020304" pitchFamily="18" charset="0"/>
              </a:rPr>
              <a:t>$</a:t>
            </a:r>
            <a:r>
              <a:rPr lang="ko-KR" altLang="en-US" dirty="0" smtClean="0">
                <a:latin typeface="Times New Roman" panose="02020603050405020304" pitchFamily="18" charset="0"/>
                <a:cs typeface="Times New Roman" panose="02020603050405020304" pitchFamily="18" charset="0"/>
              </a:rPr>
              <a:t>sudo </a:t>
            </a:r>
            <a:r>
              <a:rPr lang="ko-KR" altLang="en-US" dirty="0">
                <a:latin typeface="Times New Roman" panose="02020603050405020304" pitchFamily="18" charset="0"/>
                <a:cs typeface="Times New Roman" panose="02020603050405020304" pitchFamily="18" charset="0"/>
              </a:rPr>
              <a:t>ifconfig br0 0</a:t>
            </a:r>
          </a:p>
          <a:p>
            <a:r>
              <a:rPr lang="en-US" altLang="ko-KR" dirty="0" smtClean="0">
                <a:latin typeface="Times New Roman" panose="02020603050405020304" pitchFamily="18" charset="0"/>
                <a:cs typeface="Times New Roman" panose="02020603050405020304" pitchFamily="18" charset="0"/>
              </a:rPr>
              <a:t>$</a:t>
            </a:r>
            <a:r>
              <a:rPr lang="ko-KR" altLang="en-US" dirty="0" smtClean="0">
                <a:latin typeface="Times New Roman" panose="02020603050405020304" pitchFamily="18" charset="0"/>
                <a:cs typeface="Times New Roman" panose="02020603050405020304" pitchFamily="18" charset="0"/>
              </a:rPr>
              <a:t>sudo </a:t>
            </a:r>
            <a:r>
              <a:rPr lang="ko-KR" altLang="en-US" dirty="0">
                <a:latin typeface="Times New Roman" panose="02020603050405020304" pitchFamily="18" charset="0"/>
                <a:cs typeface="Times New Roman" panose="02020603050405020304" pitchFamily="18" charset="0"/>
              </a:rPr>
              <a:t>ifup br0</a:t>
            </a:r>
          </a:p>
          <a:p>
            <a:r>
              <a:rPr lang="en-US" altLang="ko-KR" dirty="0" smtClean="0">
                <a:latin typeface="Times New Roman" panose="02020603050405020304" pitchFamily="18" charset="0"/>
                <a:cs typeface="Times New Roman" panose="02020603050405020304" pitchFamily="18" charset="0"/>
              </a:rPr>
              <a:t>$</a:t>
            </a:r>
            <a:r>
              <a:rPr lang="ko-KR" altLang="en-US" dirty="0" smtClean="0">
                <a:latin typeface="Times New Roman" panose="02020603050405020304" pitchFamily="18" charset="0"/>
                <a:cs typeface="Times New Roman" panose="02020603050405020304" pitchFamily="18" charset="0"/>
              </a:rPr>
              <a:t>sudo </a:t>
            </a:r>
            <a:r>
              <a:rPr lang="ko-KR" altLang="en-US" dirty="0">
                <a:latin typeface="Times New Roman" panose="02020603050405020304" pitchFamily="18" charset="0"/>
                <a:cs typeface="Times New Roman" panose="02020603050405020304" pitchFamily="18" charset="0"/>
              </a:rPr>
              <a:t>ifconfig br0 </a:t>
            </a:r>
            <a:r>
              <a:rPr lang="ko-KR" altLang="en-US" dirty="0" smtClean="0">
                <a:latin typeface="Times New Roman" panose="02020603050405020304" pitchFamily="18" charset="0"/>
                <a:cs typeface="Times New Roman" panose="02020603050405020304" pitchFamily="18" charset="0"/>
              </a:rPr>
              <a:t>up</a:t>
            </a:r>
            <a:endParaRPr lang="en-US" altLang="ko-KR" dirty="0" smtClean="0">
              <a:latin typeface="Times New Roman" panose="02020603050405020304" pitchFamily="18" charset="0"/>
              <a:cs typeface="Times New Roman" panose="02020603050405020304" pitchFamily="18" charset="0"/>
            </a:endParaRPr>
          </a:p>
          <a:p>
            <a:r>
              <a:rPr lang="en-US" altLang="ko-KR" dirty="0" smtClean="0">
                <a:latin typeface="Times New Roman" panose="02020603050405020304" pitchFamily="18" charset="0"/>
                <a:cs typeface="Times New Roman" panose="02020603050405020304" pitchFamily="18" charset="0"/>
              </a:rPr>
              <a:t>$sudo ifconfig br0 203.237.x.x</a:t>
            </a:r>
            <a:endParaRPr lang="ko-KR" altLang="en-US" dirty="0">
              <a:latin typeface="Times New Roman" panose="02020603050405020304" pitchFamily="18" charset="0"/>
              <a:cs typeface="Times New Roman" panose="02020603050405020304" pitchFamily="18" charset="0"/>
            </a:endParaRPr>
          </a:p>
          <a:p>
            <a:r>
              <a:rPr lang="en-US" altLang="ko-KR" dirty="0" smtClean="0">
                <a:latin typeface="Times New Roman" panose="02020603050405020304" pitchFamily="18" charset="0"/>
                <a:cs typeface="Times New Roman" panose="02020603050405020304" pitchFamily="18" charset="0"/>
              </a:rPr>
              <a:t>$</a:t>
            </a:r>
            <a:r>
              <a:rPr lang="ko-KR" altLang="en-US" dirty="0" smtClean="0">
                <a:latin typeface="Times New Roman" panose="02020603050405020304" pitchFamily="18" charset="0"/>
                <a:cs typeface="Times New Roman" panose="02020603050405020304" pitchFamily="18" charset="0"/>
              </a:rPr>
              <a:t>sudo </a:t>
            </a:r>
            <a:r>
              <a:rPr lang="ko-KR" altLang="en-US" dirty="0">
                <a:latin typeface="Times New Roman" panose="02020603050405020304" pitchFamily="18" charset="0"/>
                <a:cs typeface="Times New Roman" panose="02020603050405020304" pitchFamily="18" charset="0"/>
              </a:rPr>
              <a:t>ifconfig </a:t>
            </a:r>
            <a:r>
              <a:rPr lang="en-US" altLang="ko-KR" dirty="0">
                <a:latin typeface="Times New Roman" panose="02020603050405020304" pitchFamily="18" charset="0"/>
                <a:cs typeface="Times New Roman" panose="02020603050405020304" pitchFamily="18" charset="0"/>
              </a:rPr>
              <a:t>eth0</a:t>
            </a:r>
            <a:r>
              <a:rPr lang="ko-KR" altLang="en-US" dirty="0" smtClean="0">
                <a:latin typeface="Times New Roman" panose="02020603050405020304" pitchFamily="18" charset="0"/>
                <a:cs typeface="Times New Roman" panose="02020603050405020304" pitchFamily="18" charset="0"/>
              </a:rPr>
              <a:t> </a:t>
            </a:r>
            <a:r>
              <a:rPr lang="ko-KR" altLang="en-US" dirty="0">
                <a:latin typeface="Times New Roman" panose="02020603050405020304" pitchFamily="18" charset="0"/>
                <a:cs typeface="Times New Roman" panose="02020603050405020304" pitchFamily="18" charset="0"/>
              </a:rPr>
              <a:t>up</a:t>
            </a:r>
          </a:p>
          <a:p>
            <a:endParaRPr lang="en-US" altLang="ko-KR" sz="2400" dirty="0" smtClean="0"/>
          </a:p>
          <a:p>
            <a:endParaRPr lang="en-US" altLang="ko-KR" sz="2400" dirty="0" smtClean="0"/>
          </a:p>
        </p:txBody>
      </p:sp>
      <p:sp>
        <p:nvSpPr>
          <p:cNvPr id="17" name="TextBox 16"/>
          <p:cNvSpPr txBox="1"/>
          <p:nvPr/>
        </p:nvSpPr>
        <p:spPr>
          <a:xfrm>
            <a:off x="2759300" y="6012554"/>
            <a:ext cx="1818126" cy="369332"/>
          </a:xfrm>
          <a:prstGeom prst="rect">
            <a:avLst/>
          </a:prstGeom>
          <a:noFill/>
        </p:spPr>
        <p:txBody>
          <a:bodyPr wrap="none" rtlCol="0">
            <a:spAutoFit/>
          </a:bodyPr>
          <a:lstStyle/>
          <a:p>
            <a:r>
              <a:rPr lang="en-US" altLang="ko-KR" dirty="0" smtClean="0"/>
              <a:t>ip : 203.237.x.x</a:t>
            </a:r>
            <a:endParaRPr lang="ko-KR" altLang="en-US" dirty="0"/>
          </a:p>
        </p:txBody>
      </p:sp>
      <p:sp>
        <p:nvSpPr>
          <p:cNvPr id="31" name="아래쪽 화살표 30"/>
          <p:cNvSpPr/>
          <p:nvPr/>
        </p:nvSpPr>
        <p:spPr>
          <a:xfrm rot="16200000">
            <a:off x="4066003" y="4646575"/>
            <a:ext cx="627975" cy="1054320"/>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8" name="직사각형 27"/>
          <p:cNvSpPr/>
          <p:nvPr/>
        </p:nvSpPr>
        <p:spPr>
          <a:xfrm>
            <a:off x="5458395" y="4280668"/>
            <a:ext cx="2106167" cy="178953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solidFill>
                <a:schemeClr val="tx1"/>
              </a:solidFill>
            </a:endParaRPr>
          </a:p>
        </p:txBody>
      </p:sp>
      <p:sp>
        <p:nvSpPr>
          <p:cNvPr id="29" name="직사각형 28"/>
          <p:cNvSpPr/>
          <p:nvPr/>
        </p:nvSpPr>
        <p:spPr>
          <a:xfrm>
            <a:off x="5967412" y="5883278"/>
            <a:ext cx="1088134" cy="43891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dirty="0">
                <a:solidFill>
                  <a:schemeClr val="tx1"/>
                </a:solidFill>
              </a:rPr>
              <a:t>eth0</a:t>
            </a:r>
            <a:endParaRPr lang="ko-KR" altLang="en-US" sz="2000" dirty="0">
              <a:solidFill>
                <a:schemeClr val="tx1"/>
              </a:solidFill>
            </a:endParaRPr>
          </a:p>
        </p:txBody>
      </p:sp>
      <p:sp>
        <p:nvSpPr>
          <p:cNvPr id="30" name="직사각형 29"/>
          <p:cNvSpPr/>
          <p:nvPr/>
        </p:nvSpPr>
        <p:spPr>
          <a:xfrm>
            <a:off x="5989921" y="4770153"/>
            <a:ext cx="850391" cy="43891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dirty="0" smtClean="0">
                <a:solidFill>
                  <a:schemeClr val="tx1"/>
                </a:solidFill>
              </a:rPr>
              <a:t>br0</a:t>
            </a:r>
            <a:endParaRPr lang="ko-KR" altLang="en-US" sz="2000" dirty="0">
              <a:solidFill>
                <a:schemeClr val="tx1"/>
              </a:solidFill>
            </a:endParaRPr>
          </a:p>
        </p:txBody>
      </p:sp>
      <p:cxnSp>
        <p:nvCxnSpPr>
          <p:cNvPr id="32" name="직선 연결선 31"/>
          <p:cNvCxnSpPr>
            <a:stCxn id="36" idx="2"/>
            <a:endCxn id="34" idx="0"/>
          </p:cNvCxnSpPr>
          <p:nvPr/>
        </p:nvCxnSpPr>
        <p:spPr>
          <a:xfrm>
            <a:off x="6135949" y="5314710"/>
            <a:ext cx="0" cy="43905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직사각형 32"/>
          <p:cNvSpPr/>
          <p:nvPr/>
        </p:nvSpPr>
        <p:spPr>
          <a:xfrm>
            <a:off x="6608709" y="4653918"/>
            <a:ext cx="126139" cy="243175"/>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solidFill>
                <a:schemeClr val="tx1"/>
              </a:solidFill>
            </a:endParaRPr>
          </a:p>
        </p:txBody>
      </p:sp>
      <p:sp>
        <p:nvSpPr>
          <p:cNvPr id="34" name="직사각형 33"/>
          <p:cNvSpPr/>
          <p:nvPr/>
        </p:nvSpPr>
        <p:spPr>
          <a:xfrm>
            <a:off x="6072879" y="5753766"/>
            <a:ext cx="126139" cy="6777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solidFill>
                <a:schemeClr val="tx1"/>
              </a:solidFill>
            </a:endParaRPr>
          </a:p>
        </p:txBody>
      </p:sp>
      <p:sp>
        <p:nvSpPr>
          <p:cNvPr id="35" name="직사각형 34"/>
          <p:cNvSpPr/>
          <p:nvPr/>
        </p:nvSpPr>
        <p:spPr>
          <a:xfrm>
            <a:off x="6840312" y="5763883"/>
            <a:ext cx="126139" cy="6777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solidFill>
                <a:schemeClr val="tx1"/>
              </a:solidFill>
            </a:endParaRPr>
          </a:p>
        </p:txBody>
      </p:sp>
      <p:sp>
        <p:nvSpPr>
          <p:cNvPr id="36" name="직사각형 35"/>
          <p:cNvSpPr/>
          <p:nvPr/>
        </p:nvSpPr>
        <p:spPr>
          <a:xfrm>
            <a:off x="6072879" y="5071535"/>
            <a:ext cx="126139" cy="243175"/>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solidFill>
                <a:schemeClr val="tx1"/>
              </a:solidFill>
            </a:endParaRPr>
          </a:p>
        </p:txBody>
      </p:sp>
      <p:sp>
        <p:nvSpPr>
          <p:cNvPr id="38" name="직사각형 37"/>
          <p:cNvSpPr/>
          <p:nvPr/>
        </p:nvSpPr>
        <p:spPr>
          <a:xfrm rot="5400000">
            <a:off x="5390609" y="5650047"/>
            <a:ext cx="1487622" cy="214184"/>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 name="TextBox 25"/>
          <p:cNvSpPr txBox="1"/>
          <p:nvPr/>
        </p:nvSpPr>
        <p:spPr>
          <a:xfrm>
            <a:off x="7039698" y="6166505"/>
            <a:ext cx="644728" cy="369332"/>
          </a:xfrm>
          <a:prstGeom prst="rect">
            <a:avLst/>
          </a:prstGeom>
          <a:noFill/>
        </p:spPr>
        <p:txBody>
          <a:bodyPr wrap="none" rtlCol="0">
            <a:spAutoFit/>
          </a:bodyPr>
          <a:lstStyle/>
          <a:p>
            <a:r>
              <a:rPr lang="en-US" altLang="ko-KR" dirty="0" smtClean="0"/>
              <a:t>ip : 0</a:t>
            </a:r>
            <a:endParaRPr lang="ko-KR" altLang="en-US" dirty="0"/>
          </a:p>
        </p:txBody>
      </p:sp>
      <p:sp>
        <p:nvSpPr>
          <p:cNvPr id="27" name="TextBox 26"/>
          <p:cNvSpPr txBox="1"/>
          <p:nvPr/>
        </p:nvSpPr>
        <p:spPr>
          <a:xfrm>
            <a:off x="6848473" y="5008456"/>
            <a:ext cx="1818126" cy="369332"/>
          </a:xfrm>
          <a:prstGeom prst="rect">
            <a:avLst/>
          </a:prstGeom>
          <a:noFill/>
        </p:spPr>
        <p:txBody>
          <a:bodyPr wrap="none" rtlCol="0">
            <a:spAutoFit/>
          </a:bodyPr>
          <a:lstStyle/>
          <a:p>
            <a:r>
              <a:rPr lang="en-US" altLang="ko-KR" dirty="0" smtClean="0"/>
              <a:t>ip : 203.237.x.x</a:t>
            </a:r>
            <a:endParaRPr lang="ko-KR" altLang="en-US" dirty="0"/>
          </a:p>
        </p:txBody>
      </p:sp>
      <p:sp>
        <p:nvSpPr>
          <p:cNvPr id="3" name="슬라이드 번호 개체 틀 2"/>
          <p:cNvSpPr>
            <a:spLocks noGrp="1"/>
          </p:cNvSpPr>
          <p:nvPr>
            <p:ph type="sldNum" sz="quarter" idx="12"/>
          </p:nvPr>
        </p:nvSpPr>
        <p:spPr/>
        <p:txBody>
          <a:bodyPr/>
          <a:lstStyle/>
          <a:p>
            <a:fld id="{2A77177F-D4BC-47C1-ABEC-AF5DF9643428}" type="slidenum">
              <a:rPr lang="ko-KR" altLang="en-US" smtClean="0"/>
              <a:t>18</a:t>
            </a:fld>
            <a:endParaRPr lang="ko-KR" altLang="en-US"/>
          </a:p>
        </p:txBody>
      </p:sp>
    </p:spTree>
    <p:extLst>
      <p:ext uri="{BB962C8B-B14F-4D97-AF65-F5344CB8AC3E}">
        <p14:creationId xmlns:p14="http://schemas.microsoft.com/office/powerpoint/2010/main" val="414766475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1"/>
          <p:cNvSpPr>
            <a:spLocks noGrp="1"/>
          </p:cNvSpPr>
          <p:nvPr>
            <p:ph type="title"/>
          </p:nvPr>
        </p:nvSpPr>
        <p:spPr>
          <a:xfrm>
            <a:off x="0" y="0"/>
            <a:ext cx="7886700" cy="1325563"/>
          </a:xfrm>
        </p:spPr>
        <p:txBody>
          <a:bodyPr>
            <a:normAutofit/>
          </a:bodyPr>
          <a:lstStyle/>
          <a:p>
            <a:r>
              <a:rPr lang="en-US" altLang="ko-KR" sz="4000" dirty="0" smtClean="0">
                <a:solidFill>
                  <a:srgbClr val="FF0000"/>
                </a:solidFill>
              </a:rPr>
              <a:t>Open </a:t>
            </a:r>
            <a:r>
              <a:rPr lang="en-US" altLang="ko-KR" sz="4000" dirty="0" err="1" smtClean="0">
                <a:solidFill>
                  <a:srgbClr val="FF0000"/>
                </a:solidFill>
              </a:rPr>
              <a:t>Vswitch</a:t>
            </a:r>
            <a:r>
              <a:rPr lang="en-US" altLang="ko-KR" sz="4000" dirty="0" smtClean="0">
                <a:solidFill>
                  <a:srgbClr val="FF0000"/>
                </a:solidFill>
              </a:rPr>
              <a:t/>
            </a:r>
            <a:br>
              <a:rPr lang="en-US" altLang="ko-KR" sz="4000" dirty="0" smtClean="0">
                <a:solidFill>
                  <a:srgbClr val="FF0000"/>
                </a:solidFill>
              </a:rPr>
            </a:br>
            <a:r>
              <a:rPr lang="en-US" altLang="ko-KR" sz="3200" dirty="0" smtClean="0">
                <a:solidFill>
                  <a:srgbClr val="FF0000"/>
                </a:solidFill>
              </a:rPr>
              <a:t>- Configure bridged networking</a:t>
            </a:r>
            <a:endParaRPr lang="ko-KR" altLang="en-US" sz="4000" dirty="0">
              <a:solidFill>
                <a:srgbClr val="FF0000"/>
              </a:solidFill>
            </a:endParaRPr>
          </a:p>
        </p:txBody>
      </p:sp>
      <p:grpSp>
        <p:nvGrpSpPr>
          <p:cNvPr id="19" name="그룹 18"/>
          <p:cNvGrpSpPr/>
          <p:nvPr/>
        </p:nvGrpSpPr>
        <p:grpSpPr>
          <a:xfrm>
            <a:off x="6400378" y="1950577"/>
            <a:ext cx="2607974" cy="1913165"/>
            <a:chOff x="6399866" y="1570100"/>
            <a:chExt cx="2607974" cy="1913165"/>
          </a:xfrm>
        </p:grpSpPr>
        <p:pic>
          <p:nvPicPr>
            <p:cNvPr id="2" name="그림 1"/>
            <p:cNvPicPr>
              <a:picLocks noChangeAspect="1"/>
            </p:cNvPicPr>
            <p:nvPr/>
          </p:nvPicPr>
          <p:blipFill>
            <a:blip r:embed="rId2"/>
            <a:stretch>
              <a:fillRect/>
            </a:stretch>
          </p:blipFill>
          <p:spPr>
            <a:xfrm>
              <a:off x="6400890" y="1570100"/>
              <a:ext cx="2606950" cy="1913165"/>
            </a:xfrm>
            <a:prstGeom prst="rect">
              <a:avLst/>
            </a:prstGeom>
          </p:spPr>
        </p:pic>
        <p:sp>
          <p:nvSpPr>
            <p:cNvPr id="12" name="직사각형 11"/>
            <p:cNvSpPr/>
            <p:nvPr/>
          </p:nvSpPr>
          <p:spPr>
            <a:xfrm>
              <a:off x="6399866" y="2341787"/>
              <a:ext cx="791509" cy="12430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20" name="그룹 19"/>
          <p:cNvGrpSpPr/>
          <p:nvPr/>
        </p:nvGrpSpPr>
        <p:grpSpPr>
          <a:xfrm>
            <a:off x="6400377" y="4011024"/>
            <a:ext cx="2607975" cy="1975738"/>
            <a:chOff x="6399865" y="3491613"/>
            <a:chExt cx="2607975" cy="1975738"/>
          </a:xfrm>
        </p:grpSpPr>
        <p:pic>
          <p:nvPicPr>
            <p:cNvPr id="7" name="그림 6"/>
            <p:cNvPicPr>
              <a:picLocks noChangeAspect="1"/>
            </p:cNvPicPr>
            <p:nvPr/>
          </p:nvPicPr>
          <p:blipFill>
            <a:blip r:embed="rId3"/>
            <a:stretch>
              <a:fillRect/>
            </a:stretch>
          </p:blipFill>
          <p:spPr>
            <a:xfrm>
              <a:off x="6399866" y="3491613"/>
              <a:ext cx="2607974" cy="1975738"/>
            </a:xfrm>
            <a:prstGeom prst="rect">
              <a:avLst/>
            </a:prstGeom>
          </p:spPr>
        </p:pic>
        <p:sp>
          <p:nvSpPr>
            <p:cNvPr id="13" name="직사각형 12"/>
            <p:cNvSpPr/>
            <p:nvPr/>
          </p:nvSpPr>
          <p:spPr>
            <a:xfrm>
              <a:off x="6399865" y="4282473"/>
              <a:ext cx="791509" cy="12430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5" name="Picture 2" descr="http://publicdomainvectors.org/photos/Anonymous_Keyboard_1_icon.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04365" y="-114072"/>
            <a:ext cx="1439635" cy="1439635"/>
          </a:xfrm>
          <a:prstGeom prst="rect">
            <a:avLst/>
          </a:prstGeom>
          <a:noFill/>
          <a:extLst>
            <a:ext uri="{909E8E84-426E-40DD-AFC4-6F175D3DCCD1}">
              <a14:hiddenFill xmlns:a14="http://schemas.microsoft.com/office/drawing/2010/main">
                <a:solidFill>
                  <a:srgbClr val="FFFFFF"/>
                </a:solidFill>
              </a14:hiddenFill>
            </a:ext>
          </a:extLst>
        </p:spPr>
      </p:pic>
      <p:sp>
        <p:nvSpPr>
          <p:cNvPr id="8" name="직사각형 7"/>
          <p:cNvSpPr/>
          <p:nvPr/>
        </p:nvSpPr>
        <p:spPr>
          <a:xfrm>
            <a:off x="-14159" y="1454056"/>
            <a:ext cx="4572000" cy="400110"/>
          </a:xfrm>
          <a:prstGeom prst="rect">
            <a:avLst/>
          </a:prstGeom>
        </p:spPr>
        <p:txBody>
          <a:bodyPr>
            <a:spAutoFit/>
          </a:bodyPr>
          <a:lstStyle/>
          <a:p>
            <a:r>
              <a:rPr lang="en-US" altLang="ko-KR" sz="2000" dirty="0" smtClean="0">
                <a:latin typeface="Times New Roman" panose="02020603050405020304" pitchFamily="18" charset="0"/>
                <a:cs typeface="Times New Roman" panose="02020603050405020304" pitchFamily="18" charset="0"/>
              </a:rPr>
              <a:t>Modify </a:t>
            </a:r>
            <a:r>
              <a:rPr lang="en-US" altLang="ko-KR" sz="2000" dirty="0">
                <a:latin typeface="Times New Roman" panose="02020603050405020304" pitchFamily="18" charset="0"/>
                <a:cs typeface="Times New Roman" panose="02020603050405020304" pitchFamily="18" charset="0"/>
              </a:rPr>
              <a:t>network interface configuration</a:t>
            </a:r>
            <a:r>
              <a:rPr lang="en-US" altLang="ko-KR" sz="2000" dirty="0" smtClean="0">
                <a:latin typeface="Times New Roman" panose="02020603050405020304" pitchFamily="18" charset="0"/>
                <a:cs typeface="Times New Roman" panose="02020603050405020304" pitchFamily="18" charset="0"/>
              </a:rPr>
              <a:t>.</a:t>
            </a:r>
            <a:endParaRPr lang="en-US" altLang="ko-KR" sz="2000" dirty="0">
              <a:latin typeface="Times New Roman" panose="02020603050405020304" pitchFamily="18" charset="0"/>
              <a:cs typeface="Times New Roman" panose="02020603050405020304" pitchFamily="18" charset="0"/>
            </a:endParaRPr>
          </a:p>
        </p:txBody>
      </p:sp>
      <p:sp>
        <p:nvSpPr>
          <p:cNvPr id="16" name="직사각형 15"/>
          <p:cNvSpPr/>
          <p:nvPr/>
        </p:nvSpPr>
        <p:spPr>
          <a:xfrm>
            <a:off x="8238" y="1823388"/>
            <a:ext cx="9119286" cy="4524315"/>
          </a:xfrm>
          <a:prstGeom prst="rect">
            <a:avLst/>
          </a:prstGeom>
          <a:ln w="31750">
            <a:solidFill>
              <a:srgbClr val="C00000"/>
            </a:solidFill>
          </a:ln>
        </p:spPr>
        <p:txBody>
          <a:bodyPr wrap="square">
            <a:spAutoFit/>
          </a:bodyPr>
          <a:lstStyle/>
          <a:p>
            <a:r>
              <a:rPr lang="en-US" altLang="ko-KR" dirty="0" smtClean="0">
                <a:latin typeface="Times New Roman" panose="02020603050405020304" pitchFamily="18" charset="0"/>
                <a:cs typeface="Times New Roman" panose="02020603050405020304" pitchFamily="18" charset="0"/>
              </a:rPr>
              <a:t>$sudo vi /</a:t>
            </a:r>
            <a:r>
              <a:rPr lang="en-US" altLang="ko-KR" dirty="0" err="1" smtClean="0">
                <a:latin typeface="Times New Roman" panose="02020603050405020304" pitchFamily="18" charset="0"/>
                <a:cs typeface="Times New Roman" panose="02020603050405020304" pitchFamily="18" charset="0"/>
              </a:rPr>
              <a:t>etc</a:t>
            </a:r>
            <a:r>
              <a:rPr lang="en-US" altLang="ko-KR" dirty="0" smtClean="0">
                <a:latin typeface="Times New Roman" panose="02020603050405020304" pitchFamily="18" charset="0"/>
                <a:cs typeface="Times New Roman" panose="02020603050405020304" pitchFamily="18" charset="0"/>
              </a:rPr>
              <a:t>/network/interfaces</a:t>
            </a:r>
          </a:p>
          <a:p>
            <a:endParaRPr lang="en-US" altLang="ko-KR" dirty="0">
              <a:latin typeface="Times New Roman" panose="02020603050405020304" pitchFamily="18" charset="0"/>
              <a:cs typeface="Times New Roman" panose="02020603050405020304" pitchFamily="18" charset="0"/>
            </a:endParaRPr>
          </a:p>
          <a:p>
            <a:endParaRPr lang="en-US" altLang="ko-KR" dirty="0" smtClean="0">
              <a:latin typeface="Times New Roman" panose="02020603050405020304" pitchFamily="18" charset="0"/>
              <a:cs typeface="Times New Roman" panose="02020603050405020304" pitchFamily="18" charset="0"/>
            </a:endParaRPr>
          </a:p>
          <a:p>
            <a:r>
              <a:rPr lang="en-US" altLang="ko-KR" dirty="0" smtClean="0">
                <a:latin typeface="+mj-ea"/>
                <a:ea typeface="+mj-ea"/>
                <a:cs typeface="Times New Roman" panose="02020603050405020304" pitchFamily="18" charset="0"/>
              </a:rPr>
              <a:t>----------------- /</a:t>
            </a:r>
            <a:r>
              <a:rPr lang="en-US" altLang="ko-KR" dirty="0" err="1" smtClean="0">
                <a:latin typeface="+mj-ea"/>
                <a:ea typeface="+mj-ea"/>
                <a:cs typeface="Times New Roman" panose="02020603050405020304" pitchFamily="18" charset="0"/>
              </a:rPr>
              <a:t>etc</a:t>
            </a:r>
            <a:r>
              <a:rPr lang="en-US" altLang="ko-KR" dirty="0" smtClean="0">
                <a:latin typeface="+mj-ea"/>
                <a:ea typeface="+mj-ea"/>
                <a:cs typeface="Times New Roman" panose="02020603050405020304" pitchFamily="18" charset="0"/>
              </a:rPr>
              <a:t>/network/interfaces </a:t>
            </a:r>
            <a:r>
              <a:rPr lang="en-US" altLang="ko-KR" dirty="0">
                <a:latin typeface="+mj-ea"/>
                <a:cs typeface="Times New Roman" panose="02020603050405020304" pitchFamily="18" charset="0"/>
              </a:rPr>
              <a:t>----------------- </a:t>
            </a:r>
            <a:endParaRPr lang="en-US" altLang="ko-KR" dirty="0" smtClean="0">
              <a:latin typeface="+mj-ea"/>
              <a:cs typeface="Times New Roman" panose="02020603050405020304" pitchFamily="18" charset="0"/>
            </a:endParaRPr>
          </a:p>
          <a:p>
            <a:r>
              <a:rPr lang="en-US" altLang="ko-KR" dirty="0" smtClean="0">
                <a:latin typeface="Times New Roman" panose="02020603050405020304" pitchFamily="18" charset="0"/>
                <a:cs typeface="Times New Roman" panose="02020603050405020304" pitchFamily="18" charset="0"/>
              </a:rPr>
              <a:t># </a:t>
            </a:r>
            <a:r>
              <a:rPr lang="en-US" altLang="ko-KR" dirty="0">
                <a:latin typeface="Times New Roman" panose="02020603050405020304" pitchFamily="18" charset="0"/>
                <a:cs typeface="Times New Roman" panose="02020603050405020304" pitchFamily="18" charset="0"/>
              </a:rPr>
              <a:t>The primary network interface</a:t>
            </a:r>
          </a:p>
          <a:p>
            <a:r>
              <a:rPr lang="en-US" altLang="ko-KR" dirty="0">
                <a:latin typeface="Times New Roman" panose="02020603050405020304" pitchFamily="18" charset="0"/>
                <a:cs typeface="Times New Roman" panose="02020603050405020304" pitchFamily="18" charset="0"/>
              </a:rPr>
              <a:t>auto </a:t>
            </a:r>
            <a:r>
              <a:rPr lang="en-US" altLang="ko-KR" dirty="0">
                <a:solidFill>
                  <a:srgbClr val="FF0000"/>
                </a:solidFill>
                <a:latin typeface="Times New Roman" panose="02020603050405020304" pitchFamily="18" charset="0"/>
                <a:cs typeface="Times New Roman" panose="02020603050405020304" pitchFamily="18" charset="0"/>
              </a:rPr>
              <a:t>(eth0-&gt;)</a:t>
            </a:r>
            <a:r>
              <a:rPr lang="en-US" altLang="ko-KR" dirty="0">
                <a:latin typeface="Times New Roman" panose="02020603050405020304" pitchFamily="18" charset="0"/>
                <a:cs typeface="Times New Roman" panose="02020603050405020304" pitchFamily="18" charset="0"/>
              </a:rPr>
              <a:t>br0</a:t>
            </a:r>
          </a:p>
          <a:p>
            <a:r>
              <a:rPr lang="en-US" altLang="ko-KR" dirty="0" err="1">
                <a:latin typeface="Times New Roman" panose="02020603050405020304" pitchFamily="18" charset="0"/>
                <a:cs typeface="Times New Roman" panose="02020603050405020304" pitchFamily="18" charset="0"/>
              </a:rPr>
              <a:t>iface</a:t>
            </a:r>
            <a:r>
              <a:rPr lang="en-US" altLang="ko-KR" dirty="0">
                <a:latin typeface="Times New Roman" panose="02020603050405020304" pitchFamily="18" charset="0"/>
                <a:cs typeface="Times New Roman" panose="02020603050405020304" pitchFamily="18" charset="0"/>
              </a:rPr>
              <a:t> </a:t>
            </a:r>
            <a:r>
              <a:rPr lang="en-US" altLang="ko-KR" dirty="0">
                <a:solidFill>
                  <a:srgbClr val="FF0000"/>
                </a:solidFill>
                <a:latin typeface="Times New Roman" panose="02020603050405020304" pitchFamily="18" charset="0"/>
                <a:cs typeface="Times New Roman" panose="02020603050405020304" pitchFamily="18" charset="0"/>
              </a:rPr>
              <a:t>(eth0-&gt;)</a:t>
            </a:r>
            <a:r>
              <a:rPr lang="en-US" altLang="ko-KR" dirty="0">
                <a:latin typeface="Times New Roman" panose="02020603050405020304" pitchFamily="18" charset="0"/>
                <a:cs typeface="Times New Roman" panose="02020603050405020304" pitchFamily="18" charset="0"/>
              </a:rPr>
              <a:t>br0 </a:t>
            </a:r>
            <a:r>
              <a:rPr lang="en-US" altLang="ko-KR" dirty="0" err="1">
                <a:latin typeface="Times New Roman" panose="02020603050405020304" pitchFamily="18" charset="0"/>
                <a:cs typeface="Times New Roman" panose="02020603050405020304" pitchFamily="18" charset="0"/>
              </a:rPr>
              <a:t>inet</a:t>
            </a:r>
            <a:r>
              <a:rPr lang="en-US" altLang="ko-KR" dirty="0">
                <a:latin typeface="Times New Roman" panose="02020603050405020304" pitchFamily="18" charset="0"/>
                <a:cs typeface="Times New Roman" panose="02020603050405020304" pitchFamily="18" charset="0"/>
              </a:rPr>
              <a:t> </a:t>
            </a:r>
            <a:r>
              <a:rPr lang="en-US" altLang="ko-KR" dirty="0" smtClean="0">
                <a:latin typeface="Times New Roman" panose="02020603050405020304" pitchFamily="18" charset="0"/>
                <a:cs typeface="Times New Roman" panose="02020603050405020304" pitchFamily="18" charset="0"/>
              </a:rPr>
              <a:t>static</a:t>
            </a:r>
          </a:p>
          <a:p>
            <a:r>
              <a:rPr lang="en-US" altLang="ko-KR" dirty="0" smtClean="0">
                <a:latin typeface="Times New Roman" panose="02020603050405020304" pitchFamily="18" charset="0"/>
                <a:cs typeface="Times New Roman" panose="02020603050405020304" pitchFamily="18" charset="0"/>
              </a:rPr>
              <a:t>…</a:t>
            </a:r>
          </a:p>
          <a:p>
            <a:endParaRPr lang="en-US" altLang="ko-KR" dirty="0">
              <a:latin typeface="Times New Roman" panose="02020603050405020304" pitchFamily="18" charset="0"/>
              <a:cs typeface="Times New Roman" panose="02020603050405020304" pitchFamily="18" charset="0"/>
            </a:endParaRPr>
          </a:p>
          <a:p>
            <a:endParaRPr lang="en-US" altLang="ko-KR" dirty="0" smtClean="0">
              <a:latin typeface="Times New Roman" panose="02020603050405020304" pitchFamily="18" charset="0"/>
              <a:cs typeface="Times New Roman" panose="02020603050405020304" pitchFamily="18" charset="0"/>
            </a:endParaRPr>
          </a:p>
          <a:p>
            <a:endParaRPr lang="en-US" altLang="ko-KR" dirty="0">
              <a:latin typeface="Times New Roman" panose="02020603050405020304" pitchFamily="18" charset="0"/>
              <a:cs typeface="Times New Roman" panose="02020603050405020304" pitchFamily="18" charset="0"/>
            </a:endParaRPr>
          </a:p>
          <a:p>
            <a:endParaRPr lang="en-US" altLang="ko-KR" dirty="0" smtClean="0">
              <a:latin typeface="Times New Roman" panose="02020603050405020304" pitchFamily="18" charset="0"/>
              <a:cs typeface="Times New Roman" panose="02020603050405020304" pitchFamily="18" charset="0"/>
            </a:endParaRPr>
          </a:p>
          <a:p>
            <a:endParaRPr lang="en-US" altLang="ko-KR" dirty="0">
              <a:latin typeface="Times New Roman" panose="02020603050405020304" pitchFamily="18" charset="0"/>
              <a:cs typeface="Times New Roman" panose="02020603050405020304" pitchFamily="18" charset="0"/>
            </a:endParaRPr>
          </a:p>
          <a:p>
            <a:endParaRPr lang="en-US" altLang="ko-KR" dirty="0" smtClean="0">
              <a:latin typeface="Times New Roman" panose="02020603050405020304" pitchFamily="18" charset="0"/>
              <a:cs typeface="Times New Roman" panose="02020603050405020304" pitchFamily="18" charset="0"/>
            </a:endParaRPr>
          </a:p>
          <a:p>
            <a:endParaRPr lang="en-US" altLang="ko-KR" dirty="0">
              <a:latin typeface="Times New Roman" panose="02020603050405020304" pitchFamily="18" charset="0"/>
              <a:cs typeface="Times New Roman" panose="02020603050405020304" pitchFamily="18" charset="0"/>
            </a:endParaRPr>
          </a:p>
          <a:p>
            <a:endParaRPr lang="en-US" altLang="ko-KR" dirty="0">
              <a:latin typeface="Times New Roman" panose="02020603050405020304" pitchFamily="18" charset="0"/>
              <a:cs typeface="Times New Roman" panose="02020603050405020304" pitchFamily="18" charset="0"/>
            </a:endParaRPr>
          </a:p>
        </p:txBody>
      </p:sp>
      <p:sp>
        <p:nvSpPr>
          <p:cNvPr id="21" name="TextBox 20"/>
          <p:cNvSpPr txBox="1"/>
          <p:nvPr/>
        </p:nvSpPr>
        <p:spPr>
          <a:xfrm>
            <a:off x="5536551" y="1950577"/>
            <a:ext cx="864339" cy="369332"/>
          </a:xfrm>
          <a:prstGeom prst="rect">
            <a:avLst/>
          </a:prstGeom>
          <a:noFill/>
        </p:spPr>
        <p:txBody>
          <a:bodyPr wrap="none" rtlCol="0">
            <a:spAutoFit/>
          </a:bodyPr>
          <a:lstStyle/>
          <a:p>
            <a:r>
              <a:rPr lang="en-US" altLang="ko-KR" dirty="0" smtClean="0"/>
              <a:t>before</a:t>
            </a:r>
            <a:endParaRPr lang="ko-KR" altLang="en-US" dirty="0"/>
          </a:p>
        </p:txBody>
      </p:sp>
      <p:sp>
        <p:nvSpPr>
          <p:cNvPr id="23" name="TextBox 22"/>
          <p:cNvSpPr txBox="1"/>
          <p:nvPr/>
        </p:nvSpPr>
        <p:spPr>
          <a:xfrm>
            <a:off x="5686720" y="3943647"/>
            <a:ext cx="713657" cy="369332"/>
          </a:xfrm>
          <a:prstGeom prst="rect">
            <a:avLst/>
          </a:prstGeom>
          <a:noFill/>
        </p:spPr>
        <p:txBody>
          <a:bodyPr wrap="none" rtlCol="0">
            <a:spAutoFit/>
          </a:bodyPr>
          <a:lstStyle/>
          <a:p>
            <a:r>
              <a:rPr lang="en-US" altLang="ko-KR" dirty="0" smtClean="0"/>
              <a:t>After</a:t>
            </a:r>
            <a:endParaRPr lang="ko-KR" altLang="en-US" dirty="0"/>
          </a:p>
        </p:txBody>
      </p:sp>
      <p:sp>
        <p:nvSpPr>
          <p:cNvPr id="3" name="슬라이드 번호 개체 틀 2"/>
          <p:cNvSpPr>
            <a:spLocks noGrp="1"/>
          </p:cNvSpPr>
          <p:nvPr>
            <p:ph type="sldNum" sz="quarter" idx="12"/>
          </p:nvPr>
        </p:nvSpPr>
        <p:spPr/>
        <p:txBody>
          <a:bodyPr/>
          <a:lstStyle/>
          <a:p>
            <a:fld id="{2A77177F-D4BC-47C1-ABEC-AF5DF9643428}" type="slidenum">
              <a:rPr lang="ko-KR" altLang="en-US" smtClean="0"/>
              <a:t>19</a:t>
            </a:fld>
            <a:endParaRPr lang="ko-KR" altLang="en-US"/>
          </a:p>
        </p:txBody>
      </p:sp>
    </p:spTree>
    <p:extLst>
      <p:ext uri="{BB962C8B-B14F-4D97-AF65-F5344CB8AC3E}">
        <p14:creationId xmlns:p14="http://schemas.microsoft.com/office/powerpoint/2010/main" val="220427812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제목 1"/>
          <p:cNvSpPr txBox="1">
            <a:spLocks/>
          </p:cNvSpPr>
          <p:nvPr/>
        </p:nvSpPr>
        <p:spPr>
          <a:xfrm>
            <a:off x="405069" y="323366"/>
            <a:ext cx="8333862" cy="844966"/>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4000" dirty="0" smtClean="0">
                <a:solidFill>
                  <a:srgbClr val="0070C0"/>
                </a:solidFill>
                <a:latin typeface="Times New Roman" panose="02020603050405020304" pitchFamily="18" charset="0"/>
                <a:cs typeface="Times New Roman" panose="02020603050405020304" pitchFamily="18" charset="0"/>
              </a:rPr>
              <a:t>History and Contributor of Box Lab</a:t>
            </a:r>
          </a:p>
          <a:p>
            <a:pPr algn="ctr"/>
            <a:r>
              <a:rPr lang="en-US" altLang="ko-KR" sz="3200" dirty="0" smtClean="0">
                <a:solidFill>
                  <a:srgbClr val="0070C0"/>
                </a:solidFill>
                <a:latin typeface="Times New Roman" panose="02020603050405020304" pitchFamily="18" charset="0"/>
                <a:cs typeface="Times New Roman" panose="02020603050405020304" pitchFamily="18" charset="0"/>
              </a:rPr>
              <a:t>(2016. 04. </a:t>
            </a:r>
            <a:r>
              <a:rPr lang="en-US" altLang="ko-KR" sz="3200" smtClean="0">
                <a:solidFill>
                  <a:srgbClr val="0070C0"/>
                </a:solidFill>
                <a:latin typeface="Times New Roman" panose="02020603050405020304" pitchFamily="18" charset="0"/>
                <a:cs typeface="Times New Roman" panose="02020603050405020304" pitchFamily="18" charset="0"/>
              </a:rPr>
              <a:t>27)</a:t>
            </a:r>
            <a:endParaRPr lang="ko-KR" altLang="en-US" sz="3200" dirty="0">
              <a:solidFill>
                <a:srgbClr val="0070C0"/>
              </a:solidFill>
              <a:latin typeface="Times New Roman" panose="02020603050405020304" pitchFamily="18" charset="0"/>
              <a:cs typeface="Times New Roman" panose="02020603050405020304" pitchFamily="18" charset="0"/>
            </a:endParaRPr>
          </a:p>
        </p:txBody>
      </p:sp>
      <p:graphicFrame>
        <p:nvGraphicFramePr>
          <p:cNvPr id="7" name="표 6"/>
          <p:cNvGraphicFramePr>
            <a:graphicFrameLocks noGrp="1"/>
          </p:cNvGraphicFramePr>
          <p:nvPr>
            <p:extLst>
              <p:ext uri="{D42A27DB-BD31-4B8C-83A1-F6EECF244321}">
                <p14:modId xmlns:p14="http://schemas.microsoft.com/office/powerpoint/2010/main" val="50352304"/>
              </p:ext>
            </p:extLst>
          </p:nvPr>
        </p:nvGraphicFramePr>
        <p:xfrm>
          <a:off x="745524" y="1471141"/>
          <a:ext cx="7652952" cy="4729480"/>
        </p:xfrm>
        <a:graphic>
          <a:graphicData uri="http://schemas.openxmlformats.org/drawingml/2006/table">
            <a:tbl>
              <a:tblPr firstRow="1" bandRow="1">
                <a:tableStyleId>{5C22544A-7EE6-4342-B048-85BDC9FD1C3A}</a:tableStyleId>
              </a:tblPr>
              <a:tblGrid>
                <a:gridCol w="1033849"/>
                <a:gridCol w="1622854"/>
                <a:gridCol w="3501216"/>
                <a:gridCol w="1495033"/>
              </a:tblGrid>
              <a:tr h="370840">
                <a:tc>
                  <a:txBody>
                    <a:bodyPr/>
                    <a:lstStyle/>
                    <a:p>
                      <a:pPr algn="ctr" latinLnBrk="1"/>
                      <a:r>
                        <a:rPr lang="en-US" altLang="ko-KR" dirty="0" smtClean="0">
                          <a:latin typeface="Times New Roman" panose="02020603050405020304" pitchFamily="18" charset="0"/>
                          <a:ea typeface="+mj-ea"/>
                          <a:cs typeface="Times New Roman" panose="02020603050405020304" pitchFamily="18" charset="0"/>
                        </a:rPr>
                        <a:t>Version</a:t>
                      </a:r>
                    </a:p>
                  </a:txBody>
                  <a:tcPr anchor="ctr"/>
                </a:tc>
                <a:tc>
                  <a:txBody>
                    <a:bodyPr/>
                    <a:lstStyle/>
                    <a:p>
                      <a:pPr algn="ctr" latinLnBrk="1"/>
                      <a:r>
                        <a:rPr lang="en-US" altLang="ko-KR" dirty="0" smtClean="0">
                          <a:latin typeface="Times New Roman" panose="02020603050405020304" pitchFamily="18" charset="0"/>
                          <a:cs typeface="Times New Roman" panose="02020603050405020304" pitchFamily="18" charset="0"/>
                        </a:rPr>
                        <a:t>Updated</a:t>
                      </a:r>
                      <a:r>
                        <a:rPr lang="en-US" altLang="ko-KR" baseline="0" dirty="0" smtClean="0">
                          <a:latin typeface="Times New Roman" panose="02020603050405020304" pitchFamily="18" charset="0"/>
                          <a:cs typeface="Times New Roman" panose="02020603050405020304" pitchFamily="18" charset="0"/>
                        </a:rPr>
                        <a:t> </a:t>
                      </a:r>
                      <a:r>
                        <a:rPr lang="en-US" altLang="ko-KR" dirty="0" smtClean="0">
                          <a:latin typeface="Times New Roman" panose="02020603050405020304" pitchFamily="18" charset="0"/>
                          <a:cs typeface="Times New Roman" panose="02020603050405020304" pitchFamily="18" charset="0"/>
                        </a:rPr>
                        <a:t>Date</a:t>
                      </a:r>
                      <a:endParaRPr lang="ko-KR" altLang="en-US" dirty="0">
                        <a:latin typeface="Times New Roman" panose="02020603050405020304" pitchFamily="18" charset="0"/>
                        <a:ea typeface="+mj-ea"/>
                        <a:cs typeface="Times New Roman" panose="02020603050405020304" pitchFamily="18" charset="0"/>
                      </a:endParaRPr>
                    </a:p>
                  </a:txBody>
                  <a:tcPr anchor="ctr"/>
                </a:tc>
                <a:tc>
                  <a:txBody>
                    <a:bodyPr/>
                    <a:lstStyle/>
                    <a:p>
                      <a:pPr algn="ctr" latinLnBrk="1"/>
                      <a:r>
                        <a:rPr lang="en-US" altLang="ko-KR" dirty="0" smtClean="0">
                          <a:latin typeface="Times New Roman" panose="02020603050405020304" pitchFamily="18" charset="0"/>
                          <a:cs typeface="Times New Roman" panose="02020603050405020304" pitchFamily="18" charset="0"/>
                        </a:rPr>
                        <a:t>Updated</a:t>
                      </a:r>
                      <a:r>
                        <a:rPr lang="en-US" altLang="ko-KR" baseline="0" dirty="0" smtClean="0">
                          <a:latin typeface="Times New Roman" panose="02020603050405020304" pitchFamily="18" charset="0"/>
                          <a:cs typeface="Times New Roman" panose="02020603050405020304" pitchFamily="18" charset="0"/>
                        </a:rPr>
                        <a:t> Contents</a:t>
                      </a:r>
                      <a:endParaRPr lang="en-US" altLang="ko-KR" dirty="0" smtClean="0">
                        <a:latin typeface="Times New Roman" panose="02020603050405020304" pitchFamily="18" charset="0"/>
                        <a:cs typeface="Times New Roman" panose="02020603050405020304" pitchFamily="18" charset="0"/>
                      </a:endParaRPr>
                    </a:p>
                  </a:txBody>
                  <a:tcPr anchor="ctr"/>
                </a:tc>
                <a:tc>
                  <a:txBody>
                    <a:bodyPr/>
                    <a:lstStyle/>
                    <a:p>
                      <a:pPr algn="ctr" latinLnBrk="1"/>
                      <a:r>
                        <a:rPr lang="en-US" altLang="ko-KR" dirty="0" smtClean="0">
                          <a:latin typeface="Times New Roman" panose="02020603050405020304" pitchFamily="18" charset="0"/>
                          <a:cs typeface="Times New Roman" panose="02020603050405020304" pitchFamily="18" charset="0"/>
                        </a:rPr>
                        <a:t>Contributor</a:t>
                      </a:r>
                      <a:endParaRPr lang="en-US" altLang="ko-KR" dirty="0" smtClean="0">
                        <a:latin typeface="Times New Roman" panose="02020603050405020304" pitchFamily="18" charset="0"/>
                        <a:ea typeface="+mj-ea"/>
                        <a:cs typeface="Times New Roman" panose="02020603050405020304" pitchFamily="18" charset="0"/>
                      </a:endParaRPr>
                    </a:p>
                  </a:txBody>
                  <a:tcPr anchor="ctr"/>
                </a:tc>
              </a:tr>
              <a:tr h="370840">
                <a:tc>
                  <a:txBody>
                    <a:bodyPr/>
                    <a:lstStyle/>
                    <a:p>
                      <a:pPr algn="ctr" latinLnBrk="1"/>
                      <a:r>
                        <a:rPr lang="en-US" altLang="ko-KR" sz="1600" dirty="0" smtClean="0">
                          <a:latin typeface="+mj-ea"/>
                          <a:ea typeface="+mj-ea"/>
                        </a:rPr>
                        <a:t>v01</a:t>
                      </a:r>
                      <a:endParaRPr lang="ko-KR" altLang="en-US" sz="1600" dirty="0">
                        <a:latin typeface="+mj-ea"/>
                        <a:ea typeface="+mj-ea"/>
                      </a:endParaRPr>
                    </a:p>
                  </a:txBody>
                  <a:tcPr anchor="ctr"/>
                </a:tc>
                <a:tc>
                  <a:txBody>
                    <a:bodyPr/>
                    <a:lstStyle/>
                    <a:p>
                      <a:pPr algn="ctr" latinLnBrk="1"/>
                      <a:r>
                        <a:rPr lang="en-US" altLang="ko-KR" sz="1600" dirty="0" smtClean="0">
                          <a:latin typeface="+mj-ea"/>
                          <a:ea typeface="+mj-ea"/>
                        </a:rPr>
                        <a:t>2015/09</a:t>
                      </a:r>
                      <a:endParaRPr lang="ko-KR" altLang="en-US" sz="1600" dirty="0">
                        <a:latin typeface="+mj-ea"/>
                        <a:ea typeface="+mj-ea"/>
                      </a:endParaRPr>
                    </a:p>
                  </a:txBody>
                  <a:tcPr anchor="ctr"/>
                </a:tc>
                <a:tc>
                  <a:txBody>
                    <a:bodyPr/>
                    <a:lstStyle/>
                    <a:p>
                      <a:pPr algn="ctr" latinLnBrk="1"/>
                      <a:r>
                        <a:rPr lang="en-US" altLang="ko-KR" sz="1200" dirty="0" smtClean="0">
                          <a:latin typeface="+mj-ea"/>
                          <a:ea typeface="+mj-ea"/>
                        </a:rPr>
                        <a:t>OvS, Docker </a:t>
                      </a:r>
                      <a:r>
                        <a:rPr lang="ko-KR" altLang="en-US" sz="1200" dirty="0" smtClean="0">
                          <a:latin typeface="+mj-ea"/>
                          <a:ea typeface="+mj-ea"/>
                        </a:rPr>
                        <a:t>자료 초안 작성</a:t>
                      </a:r>
                      <a:endParaRPr lang="ko-KR" altLang="en-US" sz="1200" dirty="0">
                        <a:latin typeface="+mj-ea"/>
                        <a:ea typeface="+mj-ea"/>
                      </a:endParaRPr>
                    </a:p>
                  </a:txBody>
                  <a:tcPr anchor="ctr"/>
                </a:tc>
                <a:tc>
                  <a:txBody>
                    <a:bodyPr/>
                    <a:lstStyle/>
                    <a:p>
                      <a:pPr algn="ctr" latinLnBrk="1"/>
                      <a:r>
                        <a:rPr lang="ko-KR" altLang="en-US" sz="1600" dirty="0" smtClean="0">
                          <a:latin typeface="+mj-ea"/>
                          <a:ea typeface="+mj-ea"/>
                        </a:rPr>
                        <a:t>배 정 주</a:t>
                      </a:r>
                      <a:endParaRPr lang="ko-KR" altLang="en-US" sz="1600" dirty="0">
                        <a:latin typeface="+mj-ea"/>
                        <a:ea typeface="+mj-ea"/>
                      </a:endParaRPr>
                    </a:p>
                  </a:txBody>
                  <a:tcPr anchor="ctr"/>
                </a:tc>
              </a:tr>
              <a:tr h="370840">
                <a:tc>
                  <a:txBody>
                    <a:bodyPr/>
                    <a:lstStyle/>
                    <a:p>
                      <a:pPr algn="ctr" latinLnBrk="1"/>
                      <a:r>
                        <a:rPr lang="en-US" altLang="ko-KR" sz="1600" dirty="0" smtClean="0">
                          <a:latin typeface="+mj-ea"/>
                          <a:ea typeface="+mj-ea"/>
                        </a:rPr>
                        <a:t>v02</a:t>
                      </a:r>
                      <a:endParaRPr lang="ko-KR" altLang="en-US" sz="1600" dirty="0">
                        <a:latin typeface="+mj-ea"/>
                        <a:ea typeface="+mj-ea"/>
                      </a:endParaRPr>
                    </a:p>
                  </a:txBody>
                  <a:tcPr anchor="ctr"/>
                </a:tc>
                <a:tc>
                  <a:txBody>
                    <a:bodyPr/>
                    <a:lstStyle/>
                    <a:p>
                      <a:pPr marL="0" marR="0" indent="0" algn="ctr" defTabSz="457200" rtl="0" eaLnBrk="1" fontAlgn="auto" latinLnBrk="1" hangingPunct="1">
                        <a:lnSpc>
                          <a:spcPct val="100000"/>
                        </a:lnSpc>
                        <a:spcBef>
                          <a:spcPts val="0"/>
                        </a:spcBef>
                        <a:spcAft>
                          <a:spcPts val="0"/>
                        </a:spcAft>
                        <a:buClrTx/>
                        <a:buSzTx/>
                        <a:buFontTx/>
                        <a:buNone/>
                        <a:tabLst/>
                        <a:defRPr/>
                      </a:pPr>
                      <a:r>
                        <a:rPr lang="en-US" altLang="ko-KR" sz="1600" kern="1200" dirty="0" smtClean="0">
                          <a:solidFill>
                            <a:schemeClr val="dk1"/>
                          </a:solidFill>
                          <a:latin typeface="+mj-ea"/>
                          <a:ea typeface="+mn-ea"/>
                          <a:cs typeface="+mn-cs"/>
                        </a:rPr>
                        <a:t>2015/09</a:t>
                      </a:r>
                      <a:endParaRPr lang="ko-KR" altLang="en-US" sz="1600" kern="1200" dirty="0" smtClean="0">
                        <a:solidFill>
                          <a:schemeClr val="dk1"/>
                        </a:solidFill>
                        <a:latin typeface="+mj-ea"/>
                        <a:ea typeface="+mn-ea"/>
                        <a:cs typeface="+mn-cs"/>
                      </a:endParaRPr>
                    </a:p>
                  </a:txBody>
                  <a:tcPr anchor="ctr"/>
                </a:tc>
                <a:tc>
                  <a:txBody>
                    <a:bodyPr/>
                    <a:lstStyle/>
                    <a:p>
                      <a:pPr algn="ctr" latinLnBrk="1"/>
                      <a:r>
                        <a:rPr lang="en-US" altLang="ko-KR" sz="1200" dirty="0" smtClean="0">
                          <a:latin typeface="+mj-ea"/>
                          <a:ea typeface="+mj-ea"/>
                        </a:rPr>
                        <a:t>KVM</a:t>
                      </a:r>
                      <a:r>
                        <a:rPr lang="en-US" altLang="ko-KR" sz="1200" baseline="0" dirty="0" smtClean="0">
                          <a:latin typeface="+mj-ea"/>
                          <a:ea typeface="+mj-ea"/>
                        </a:rPr>
                        <a:t> </a:t>
                      </a:r>
                      <a:r>
                        <a:rPr lang="ko-KR" altLang="en-US" sz="1200" baseline="0" dirty="0" smtClean="0">
                          <a:latin typeface="+mj-ea"/>
                          <a:ea typeface="+mj-ea"/>
                        </a:rPr>
                        <a:t>자료 초안 작성</a:t>
                      </a:r>
                      <a:endParaRPr lang="ko-KR" altLang="en-US" sz="1200" dirty="0">
                        <a:latin typeface="+mj-ea"/>
                        <a:ea typeface="+mj-ea"/>
                      </a:endParaRPr>
                    </a:p>
                  </a:txBody>
                  <a:tcPr anchor="ctr"/>
                </a:tc>
                <a:tc>
                  <a:txBody>
                    <a:bodyPr/>
                    <a:lstStyle/>
                    <a:p>
                      <a:pPr algn="ctr" latinLnBrk="1"/>
                      <a:r>
                        <a:rPr lang="ko-KR" altLang="en-US" sz="1600" dirty="0" smtClean="0">
                          <a:latin typeface="+mj-ea"/>
                          <a:ea typeface="+mj-ea"/>
                        </a:rPr>
                        <a:t>윤 희 범</a:t>
                      </a:r>
                      <a:endParaRPr lang="ko-KR" altLang="en-US" sz="1600" dirty="0">
                        <a:latin typeface="+mj-ea"/>
                        <a:ea typeface="+mj-ea"/>
                      </a:endParaRPr>
                    </a:p>
                  </a:txBody>
                  <a:tcPr anchor="ctr"/>
                </a:tc>
              </a:tr>
              <a:tr h="370840">
                <a:tc>
                  <a:txBody>
                    <a:bodyPr/>
                    <a:lstStyle/>
                    <a:p>
                      <a:pPr marL="0" marR="0" indent="0" algn="ctr" defTabSz="457200" rtl="0" eaLnBrk="1" fontAlgn="auto" latinLnBrk="1" hangingPunct="1">
                        <a:lnSpc>
                          <a:spcPct val="100000"/>
                        </a:lnSpc>
                        <a:spcBef>
                          <a:spcPts val="0"/>
                        </a:spcBef>
                        <a:spcAft>
                          <a:spcPts val="0"/>
                        </a:spcAft>
                        <a:buClrTx/>
                        <a:buSzTx/>
                        <a:buFontTx/>
                        <a:buNone/>
                        <a:tabLst/>
                        <a:defRPr/>
                      </a:pPr>
                      <a:r>
                        <a:rPr lang="en-US" altLang="ko-KR" sz="1600" kern="1200" dirty="0" smtClean="0">
                          <a:solidFill>
                            <a:schemeClr val="dk1"/>
                          </a:solidFill>
                          <a:latin typeface="+mj-ea"/>
                          <a:ea typeface="+mj-ea"/>
                          <a:cs typeface="+mn-cs"/>
                        </a:rPr>
                        <a:t>v03</a:t>
                      </a:r>
                      <a:endParaRPr lang="ko-KR" altLang="en-US" sz="1600" kern="1200" dirty="0" smtClean="0">
                        <a:solidFill>
                          <a:schemeClr val="dk1"/>
                        </a:solidFill>
                        <a:latin typeface="+mj-ea"/>
                        <a:ea typeface="+mj-ea"/>
                        <a:cs typeface="+mn-cs"/>
                      </a:endParaRPr>
                    </a:p>
                  </a:txBody>
                  <a:tcPr anchor="ctr"/>
                </a:tc>
                <a:tc>
                  <a:txBody>
                    <a:bodyPr/>
                    <a:lstStyle/>
                    <a:p>
                      <a:pPr marL="0" marR="0" indent="0" algn="ctr" defTabSz="457200" rtl="0" eaLnBrk="1" fontAlgn="auto" latinLnBrk="1" hangingPunct="1">
                        <a:lnSpc>
                          <a:spcPct val="100000"/>
                        </a:lnSpc>
                        <a:spcBef>
                          <a:spcPts val="0"/>
                        </a:spcBef>
                        <a:spcAft>
                          <a:spcPts val="0"/>
                        </a:spcAft>
                        <a:buClrTx/>
                        <a:buSzTx/>
                        <a:buFontTx/>
                        <a:buNone/>
                        <a:tabLst/>
                        <a:defRPr/>
                      </a:pPr>
                      <a:r>
                        <a:rPr lang="en-US" altLang="ko-KR" sz="1600" kern="1200" dirty="0" smtClean="0">
                          <a:solidFill>
                            <a:schemeClr val="dk1"/>
                          </a:solidFill>
                          <a:latin typeface="+mj-ea"/>
                          <a:ea typeface="+mn-ea"/>
                          <a:cs typeface="+mn-cs"/>
                        </a:rPr>
                        <a:t>2015/10</a:t>
                      </a:r>
                      <a:endParaRPr lang="ko-KR" altLang="en-US" sz="1600" kern="1200" dirty="0" smtClean="0">
                        <a:solidFill>
                          <a:schemeClr val="dk1"/>
                        </a:solidFill>
                        <a:latin typeface="+mj-ea"/>
                        <a:ea typeface="+mn-ea"/>
                        <a:cs typeface="+mn-cs"/>
                      </a:endParaRPr>
                    </a:p>
                  </a:txBody>
                  <a:tcPr anchor="ctr"/>
                </a:tc>
                <a:tc>
                  <a:txBody>
                    <a:bodyPr/>
                    <a:lstStyle/>
                    <a:p>
                      <a:pPr marL="0" marR="0" indent="0" algn="ctr" defTabSz="457200" rtl="0" eaLnBrk="1" fontAlgn="auto" latinLnBrk="1" hangingPunct="1">
                        <a:lnSpc>
                          <a:spcPct val="100000"/>
                        </a:lnSpc>
                        <a:spcBef>
                          <a:spcPts val="0"/>
                        </a:spcBef>
                        <a:spcAft>
                          <a:spcPts val="0"/>
                        </a:spcAft>
                        <a:buClrTx/>
                        <a:buSzTx/>
                        <a:buFontTx/>
                        <a:buNone/>
                        <a:tabLst/>
                        <a:defRPr/>
                      </a:pPr>
                      <a:r>
                        <a:rPr lang="ko-KR" altLang="en-US" sz="1200" kern="1200" dirty="0" smtClean="0">
                          <a:solidFill>
                            <a:schemeClr val="dk1"/>
                          </a:solidFill>
                          <a:latin typeface="+mj-ea"/>
                          <a:ea typeface="+mj-ea"/>
                          <a:cs typeface="+mn-cs"/>
                        </a:rPr>
                        <a:t>자료 취합 및 </a:t>
                      </a:r>
                      <a:r>
                        <a:rPr lang="en-US" altLang="ko-KR" sz="1200" kern="1200" dirty="0" smtClean="0">
                          <a:solidFill>
                            <a:schemeClr val="dk1"/>
                          </a:solidFill>
                          <a:latin typeface="+mj-ea"/>
                          <a:ea typeface="+mj-ea"/>
                          <a:cs typeface="+mn-cs"/>
                        </a:rPr>
                        <a:t>Functions</a:t>
                      </a:r>
                      <a:r>
                        <a:rPr lang="en-US" altLang="ko-KR" sz="1200" kern="1200" baseline="0" dirty="0" smtClean="0">
                          <a:solidFill>
                            <a:schemeClr val="dk1"/>
                          </a:solidFill>
                          <a:latin typeface="+mj-ea"/>
                          <a:ea typeface="+mj-ea"/>
                          <a:cs typeface="+mn-cs"/>
                        </a:rPr>
                        <a:t> Lab </a:t>
                      </a:r>
                      <a:r>
                        <a:rPr lang="ko-KR" altLang="en-US" sz="1200" kern="1200" baseline="0" dirty="0" smtClean="0">
                          <a:solidFill>
                            <a:schemeClr val="dk1"/>
                          </a:solidFill>
                          <a:latin typeface="+mj-ea"/>
                          <a:ea typeface="+mj-ea"/>
                          <a:cs typeface="+mn-cs"/>
                        </a:rPr>
                        <a:t>초안 제작</a:t>
                      </a:r>
                      <a:endParaRPr lang="ko-KR" altLang="en-US" sz="1200" kern="1200" dirty="0" smtClean="0">
                        <a:solidFill>
                          <a:schemeClr val="dk1"/>
                        </a:solidFill>
                        <a:latin typeface="+mj-ea"/>
                        <a:ea typeface="+mj-ea"/>
                        <a:cs typeface="+mn-cs"/>
                      </a:endParaRPr>
                    </a:p>
                  </a:txBody>
                  <a:tcPr anchor="ctr"/>
                </a:tc>
                <a:tc>
                  <a:txBody>
                    <a:bodyPr/>
                    <a:lstStyle/>
                    <a:p>
                      <a:pPr algn="ctr"/>
                      <a:r>
                        <a:rPr lang="ko-KR" altLang="en-US" sz="1600" dirty="0" smtClean="0">
                          <a:latin typeface="+mj-ea"/>
                          <a:ea typeface="+mj-ea"/>
                        </a:rPr>
                        <a:t>배 정 주</a:t>
                      </a:r>
                      <a:endParaRPr lang="ko-KR" altLang="en-US" sz="1600" dirty="0">
                        <a:latin typeface="+mj-ea"/>
                        <a:ea typeface="+mj-ea"/>
                      </a:endParaRPr>
                    </a:p>
                  </a:txBody>
                  <a:tcPr anchor="ctr"/>
                </a:tc>
              </a:tr>
              <a:tr h="370840">
                <a:tc>
                  <a:txBody>
                    <a:bodyPr/>
                    <a:lstStyle/>
                    <a:p>
                      <a:pPr algn="ctr" latinLnBrk="1"/>
                      <a:r>
                        <a:rPr lang="en-US" altLang="ko-KR" sz="1600" dirty="0" smtClean="0">
                          <a:latin typeface="+mj-ea"/>
                          <a:ea typeface="+mj-ea"/>
                        </a:rPr>
                        <a:t>v04</a:t>
                      </a:r>
                      <a:endParaRPr lang="ko-KR" altLang="en-US" sz="1600" dirty="0">
                        <a:latin typeface="+mj-ea"/>
                        <a:ea typeface="+mj-ea"/>
                      </a:endParaRPr>
                    </a:p>
                  </a:txBody>
                  <a:tcPr anchor="ctr"/>
                </a:tc>
                <a:tc>
                  <a:txBody>
                    <a:bodyPr/>
                    <a:lstStyle/>
                    <a:p>
                      <a:pPr marL="0" marR="0" indent="0" algn="ctr" defTabSz="457200" rtl="0" eaLnBrk="1" fontAlgn="auto" latinLnBrk="1" hangingPunct="1">
                        <a:lnSpc>
                          <a:spcPct val="100000"/>
                        </a:lnSpc>
                        <a:spcBef>
                          <a:spcPts val="0"/>
                        </a:spcBef>
                        <a:spcAft>
                          <a:spcPts val="0"/>
                        </a:spcAft>
                        <a:buClrTx/>
                        <a:buSzTx/>
                        <a:buFontTx/>
                        <a:buNone/>
                        <a:tabLst/>
                        <a:defRPr/>
                      </a:pPr>
                      <a:r>
                        <a:rPr lang="en-US" altLang="ko-KR" sz="1600" kern="1200" dirty="0" smtClean="0">
                          <a:solidFill>
                            <a:schemeClr val="dk1"/>
                          </a:solidFill>
                          <a:latin typeface="+mj-ea"/>
                          <a:ea typeface="+mn-ea"/>
                          <a:cs typeface="+mn-cs"/>
                        </a:rPr>
                        <a:t>2015/10</a:t>
                      </a:r>
                      <a:endParaRPr lang="ko-KR" altLang="en-US" sz="1600" kern="1200" dirty="0" smtClean="0">
                        <a:solidFill>
                          <a:schemeClr val="dk1"/>
                        </a:solidFill>
                        <a:latin typeface="+mj-ea"/>
                        <a:ea typeface="+mn-ea"/>
                        <a:cs typeface="+mn-cs"/>
                      </a:endParaRPr>
                    </a:p>
                  </a:txBody>
                  <a:tcPr anchor="ctr"/>
                </a:tc>
                <a:tc>
                  <a:txBody>
                    <a:bodyPr/>
                    <a:lstStyle/>
                    <a:p>
                      <a:pPr algn="ctr" latinLnBrk="1"/>
                      <a:r>
                        <a:rPr lang="en-US" altLang="ko-KR" sz="1200" dirty="0" smtClean="0">
                          <a:latin typeface="+mj-ea"/>
                          <a:ea typeface="+mj-ea"/>
                        </a:rPr>
                        <a:t>Functions</a:t>
                      </a:r>
                      <a:r>
                        <a:rPr lang="en-US" altLang="ko-KR" sz="1200" baseline="0" dirty="0" smtClean="0">
                          <a:latin typeface="+mj-ea"/>
                          <a:ea typeface="+mj-ea"/>
                        </a:rPr>
                        <a:t> Lab </a:t>
                      </a:r>
                      <a:r>
                        <a:rPr lang="ko-KR" altLang="en-US" sz="1200" baseline="0" dirty="0" smtClean="0">
                          <a:latin typeface="+mj-ea"/>
                          <a:ea typeface="+mj-ea"/>
                        </a:rPr>
                        <a:t>자료 편집 및 수정</a:t>
                      </a:r>
                      <a:endParaRPr lang="ko-KR" altLang="en-US" sz="1200" dirty="0">
                        <a:latin typeface="+mj-ea"/>
                        <a:ea typeface="+mj-ea"/>
                      </a:endParaRPr>
                    </a:p>
                  </a:txBody>
                  <a:tcPr anchor="ctr"/>
                </a:tc>
                <a:tc>
                  <a:txBody>
                    <a:bodyPr/>
                    <a:lstStyle/>
                    <a:p>
                      <a:pPr marL="0" marR="0" indent="0" algn="ctr" defTabSz="457200" rtl="0" eaLnBrk="1" fontAlgn="auto" latinLnBrk="1" hangingPunct="1">
                        <a:lnSpc>
                          <a:spcPct val="100000"/>
                        </a:lnSpc>
                        <a:spcBef>
                          <a:spcPts val="0"/>
                        </a:spcBef>
                        <a:spcAft>
                          <a:spcPts val="0"/>
                        </a:spcAft>
                        <a:buClrTx/>
                        <a:buSzTx/>
                        <a:buFontTx/>
                        <a:buNone/>
                        <a:tabLst/>
                        <a:defRPr/>
                      </a:pPr>
                      <a:r>
                        <a:rPr lang="ko-KR" altLang="en-US" sz="1600" kern="1200" dirty="0" smtClean="0">
                          <a:solidFill>
                            <a:schemeClr val="dk1"/>
                          </a:solidFill>
                          <a:latin typeface="+mj-ea"/>
                          <a:ea typeface="+mj-ea"/>
                          <a:cs typeface="+mn-cs"/>
                        </a:rPr>
                        <a:t>윤</a:t>
                      </a:r>
                      <a:r>
                        <a:rPr lang="ko-KR" altLang="en-US" sz="1600" kern="1200" baseline="0" dirty="0" smtClean="0">
                          <a:solidFill>
                            <a:schemeClr val="dk1"/>
                          </a:solidFill>
                          <a:latin typeface="+mj-ea"/>
                          <a:ea typeface="+mj-ea"/>
                          <a:cs typeface="+mn-cs"/>
                        </a:rPr>
                        <a:t> 희 범</a:t>
                      </a:r>
                      <a:endParaRPr lang="ko-KR" altLang="en-US" sz="1600" kern="1200" dirty="0" smtClean="0">
                        <a:solidFill>
                          <a:schemeClr val="dk1"/>
                        </a:solidFill>
                        <a:latin typeface="+mj-ea"/>
                        <a:ea typeface="+mj-ea"/>
                        <a:cs typeface="+mn-cs"/>
                      </a:endParaRPr>
                    </a:p>
                  </a:txBody>
                  <a:tcPr anchor="ctr"/>
                </a:tc>
              </a:tr>
              <a:tr h="370840">
                <a:tc>
                  <a:txBody>
                    <a:bodyPr/>
                    <a:lstStyle/>
                    <a:p>
                      <a:pPr algn="ctr" latinLnBrk="1"/>
                      <a:r>
                        <a:rPr lang="en-US" altLang="ko-KR" sz="1600" dirty="0" smtClean="0">
                          <a:latin typeface="+mj-ea"/>
                          <a:ea typeface="+mj-ea"/>
                        </a:rPr>
                        <a:t>v05</a:t>
                      </a:r>
                      <a:endParaRPr lang="ko-KR" altLang="en-US" sz="1600" dirty="0">
                        <a:latin typeface="+mj-ea"/>
                        <a:ea typeface="+mj-ea"/>
                      </a:endParaRPr>
                    </a:p>
                  </a:txBody>
                  <a:tcPr anchor="ctr"/>
                </a:tc>
                <a:tc>
                  <a:txBody>
                    <a:bodyPr/>
                    <a:lstStyle/>
                    <a:p>
                      <a:pPr algn="ctr" latinLnBrk="1"/>
                      <a:r>
                        <a:rPr lang="en-US" altLang="ko-KR" sz="1600" dirty="0" smtClean="0">
                          <a:latin typeface="+mj-ea"/>
                          <a:ea typeface="+mj-ea"/>
                        </a:rPr>
                        <a:t>2016/03</a:t>
                      </a:r>
                      <a:endParaRPr lang="ko-KR" altLang="en-US" sz="1600" dirty="0">
                        <a:latin typeface="+mj-ea"/>
                        <a:ea typeface="+mj-ea"/>
                      </a:endParaRPr>
                    </a:p>
                  </a:txBody>
                  <a:tcPr anchor="ctr"/>
                </a:tc>
                <a:tc>
                  <a:txBody>
                    <a:bodyPr/>
                    <a:lstStyle/>
                    <a:p>
                      <a:pPr algn="ctr" latinLnBrk="1"/>
                      <a:r>
                        <a:rPr lang="en-US" altLang="ko-KR" sz="1200" spc="-110" dirty="0" smtClean="0">
                          <a:latin typeface="+mj-ea"/>
                          <a:ea typeface="+mj-ea"/>
                        </a:rPr>
                        <a:t>Function Lab → Box</a:t>
                      </a:r>
                      <a:r>
                        <a:rPr lang="en-US" altLang="ko-KR" sz="1200" spc="-110" baseline="0" dirty="0" smtClean="0">
                          <a:latin typeface="+mj-ea"/>
                          <a:ea typeface="+mj-ea"/>
                        </a:rPr>
                        <a:t> Lab </a:t>
                      </a:r>
                      <a:r>
                        <a:rPr lang="ko-KR" altLang="en-US" sz="1200" spc="-110" baseline="0" dirty="0" smtClean="0">
                          <a:latin typeface="+mj-ea"/>
                          <a:ea typeface="+mj-ea"/>
                        </a:rPr>
                        <a:t>이전 작업</a:t>
                      </a:r>
                      <a:r>
                        <a:rPr lang="en-US" altLang="ko-KR" sz="1200" spc="-110" baseline="0" dirty="0" smtClean="0">
                          <a:latin typeface="+mj-ea"/>
                          <a:ea typeface="+mj-ea"/>
                        </a:rPr>
                        <a:t>, </a:t>
                      </a:r>
                      <a:r>
                        <a:rPr lang="ko-KR" altLang="en-US" sz="1200" spc="-110" baseline="0" dirty="0" smtClean="0">
                          <a:latin typeface="+mj-ea"/>
                          <a:ea typeface="+mj-ea"/>
                        </a:rPr>
                        <a:t>세부자료 수정</a:t>
                      </a:r>
                      <a:endParaRPr lang="ko-KR" altLang="en-US" sz="1200" spc="-110" dirty="0">
                        <a:latin typeface="+mj-ea"/>
                        <a:ea typeface="+mj-ea"/>
                      </a:endParaRPr>
                    </a:p>
                  </a:txBody>
                  <a:tcPr anchor="ctr"/>
                </a:tc>
                <a:tc>
                  <a:txBody>
                    <a:bodyPr/>
                    <a:lstStyle/>
                    <a:p>
                      <a:pPr marL="0" marR="0" indent="0" algn="ctr" defTabSz="457200" rtl="0" eaLnBrk="1" fontAlgn="auto" latinLnBrk="1" hangingPunct="1">
                        <a:lnSpc>
                          <a:spcPct val="100000"/>
                        </a:lnSpc>
                        <a:spcBef>
                          <a:spcPts val="0"/>
                        </a:spcBef>
                        <a:spcAft>
                          <a:spcPts val="0"/>
                        </a:spcAft>
                        <a:buClrTx/>
                        <a:buSzTx/>
                        <a:buFontTx/>
                        <a:buNone/>
                        <a:tabLst/>
                        <a:defRPr/>
                      </a:pPr>
                      <a:r>
                        <a:rPr lang="ko-KR" altLang="en-US" sz="1600" kern="1200" dirty="0" smtClean="0">
                          <a:solidFill>
                            <a:schemeClr val="dk1"/>
                          </a:solidFill>
                          <a:latin typeface="+mj-ea"/>
                          <a:ea typeface="+mj-ea"/>
                          <a:cs typeface="+mn-cs"/>
                        </a:rPr>
                        <a:t>남 택 호</a:t>
                      </a:r>
                    </a:p>
                  </a:txBody>
                  <a:tcPr anchor="ctr"/>
                </a:tc>
              </a:tr>
              <a:tr h="370840">
                <a:tc>
                  <a:txBody>
                    <a:bodyPr/>
                    <a:lstStyle/>
                    <a:p>
                      <a:pPr algn="ctr" latinLnBrk="1"/>
                      <a:r>
                        <a:rPr lang="en-US" altLang="ko-KR" sz="1600" dirty="0" smtClean="0">
                          <a:latin typeface="+mj-ea"/>
                          <a:ea typeface="+mj-ea"/>
                        </a:rPr>
                        <a:t>v06</a:t>
                      </a:r>
                      <a:endParaRPr lang="ko-KR" altLang="en-US" sz="1600" dirty="0">
                        <a:latin typeface="+mj-ea"/>
                        <a:ea typeface="+mj-ea"/>
                      </a:endParaRPr>
                    </a:p>
                  </a:txBody>
                  <a:tcPr anchor="ctr"/>
                </a:tc>
                <a:tc>
                  <a:txBody>
                    <a:bodyPr/>
                    <a:lstStyle/>
                    <a:p>
                      <a:pPr marL="0" marR="0" indent="0" algn="ctr" defTabSz="457200" rtl="0" eaLnBrk="1" fontAlgn="auto" latinLnBrk="1" hangingPunct="1">
                        <a:lnSpc>
                          <a:spcPct val="100000"/>
                        </a:lnSpc>
                        <a:spcBef>
                          <a:spcPts val="0"/>
                        </a:spcBef>
                        <a:spcAft>
                          <a:spcPts val="0"/>
                        </a:spcAft>
                        <a:buClrTx/>
                        <a:buSzTx/>
                        <a:buFontTx/>
                        <a:buNone/>
                        <a:tabLst/>
                        <a:defRPr/>
                      </a:pPr>
                      <a:r>
                        <a:rPr lang="en-US" altLang="ko-KR" sz="1600" kern="1200" dirty="0" smtClean="0">
                          <a:solidFill>
                            <a:schemeClr val="dk1"/>
                          </a:solidFill>
                          <a:latin typeface="+mj-ea"/>
                          <a:ea typeface="+mj-ea"/>
                          <a:cs typeface="+mn-cs"/>
                        </a:rPr>
                        <a:t>2016/</a:t>
                      </a:r>
                      <a:r>
                        <a:rPr lang="en-US" altLang="ko-KR" sz="1600" kern="1200" baseline="0" dirty="0" smtClean="0">
                          <a:solidFill>
                            <a:schemeClr val="dk1"/>
                          </a:solidFill>
                          <a:latin typeface="+mj-ea"/>
                          <a:ea typeface="+mj-ea"/>
                          <a:cs typeface="+mn-cs"/>
                        </a:rPr>
                        <a:t>04</a:t>
                      </a:r>
                      <a:endParaRPr lang="ko-KR" altLang="en-US" sz="1600" kern="1200" dirty="0" smtClean="0">
                        <a:solidFill>
                          <a:schemeClr val="dk1"/>
                        </a:solidFill>
                        <a:latin typeface="+mj-ea"/>
                        <a:ea typeface="+mj-ea"/>
                        <a:cs typeface="+mn-cs"/>
                      </a:endParaRPr>
                    </a:p>
                  </a:txBody>
                  <a:tcPr anchor="ctr"/>
                </a:tc>
                <a:tc>
                  <a:txBody>
                    <a:bodyPr/>
                    <a:lstStyle/>
                    <a:p>
                      <a:pPr algn="ctr" latinLnBrk="1"/>
                      <a:r>
                        <a:rPr lang="ko-KR" altLang="en-US" sz="1200" dirty="0" smtClean="0">
                          <a:latin typeface="+mj-ea"/>
                          <a:ea typeface="+mj-ea"/>
                        </a:rPr>
                        <a:t>추가 설명자료 및 단어 교정</a:t>
                      </a:r>
                      <a:r>
                        <a:rPr lang="en-US" altLang="ko-KR" sz="1200" dirty="0" smtClean="0">
                          <a:latin typeface="+mj-ea"/>
                          <a:ea typeface="+mj-ea"/>
                        </a:rPr>
                        <a:t>,</a:t>
                      </a:r>
                      <a:r>
                        <a:rPr lang="en-US" altLang="ko-KR" sz="1200" baseline="0" dirty="0" smtClean="0">
                          <a:latin typeface="+mj-ea"/>
                          <a:ea typeface="+mj-ea"/>
                        </a:rPr>
                        <a:t> History </a:t>
                      </a:r>
                      <a:r>
                        <a:rPr lang="ko-KR" altLang="en-US" sz="1200" baseline="0" dirty="0" smtClean="0">
                          <a:latin typeface="+mj-ea"/>
                          <a:ea typeface="+mj-ea"/>
                        </a:rPr>
                        <a:t>작성</a:t>
                      </a:r>
                      <a:endParaRPr lang="ko-KR" altLang="en-US" sz="1200" dirty="0">
                        <a:latin typeface="+mj-ea"/>
                        <a:ea typeface="+mj-ea"/>
                      </a:endParaRPr>
                    </a:p>
                  </a:txBody>
                  <a:tcPr anchor="ctr"/>
                </a:tc>
                <a:tc>
                  <a:txBody>
                    <a:bodyPr/>
                    <a:lstStyle/>
                    <a:p>
                      <a:pPr algn="ctr" latinLnBrk="1"/>
                      <a:r>
                        <a:rPr lang="ko-KR" altLang="en-US" sz="1600" dirty="0" smtClean="0">
                          <a:latin typeface="+mj-ea"/>
                          <a:ea typeface="+mj-ea"/>
                        </a:rPr>
                        <a:t>남 택 호</a:t>
                      </a:r>
                      <a:endParaRPr lang="ko-KR" altLang="en-US" sz="1600" dirty="0">
                        <a:latin typeface="+mj-ea"/>
                        <a:ea typeface="+mj-ea"/>
                      </a:endParaRPr>
                    </a:p>
                  </a:txBody>
                  <a:tcPr anchor="ctr"/>
                </a:tc>
              </a:tr>
              <a:tr h="370840">
                <a:tc>
                  <a:txBody>
                    <a:bodyPr/>
                    <a:lstStyle/>
                    <a:p>
                      <a:pPr algn="ctr" latinLnBrk="1"/>
                      <a:r>
                        <a:rPr lang="en-US" altLang="ko-KR" sz="1600" dirty="0" smtClean="0">
                          <a:latin typeface="+mj-ea"/>
                          <a:ea typeface="+mj-ea"/>
                        </a:rPr>
                        <a:t>v07</a:t>
                      </a:r>
                      <a:endParaRPr lang="ko-KR" altLang="en-US" sz="1600" dirty="0">
                        <a:latin typeface="+mj-ea"/>
                        <a:ea typeface="+mj-ea"/>
                      </a:endParaRPr>
                    </a:p>
                  </a:txBody>
                  <a:tcPr anchor="ctr"/>
                </a:tc>
                <a:tc>
                  <a:txBody>
                    <a:bodyPr/>
                    <a:lstStyle/>
                    <a:p>
                      <a:pPr algn="ctr" latinLnBrk="1"/>
                      <a:r>
                        <a:rPr lang="en-US" altLang="ko-KR" sz="1600" dirty="0" smtClean="0">
                          <a:latin typeface="+mj-ea"/>
                          <a:ea typeface="+mj-ea"/>
                        </a:rPr>
                        <a:t>2016/04</a:t>
                      </a:r>
                      <a:endParaRPr lang="ko-KR" altLang="en-US" sz="1600" dirty="0">
                        <a:latin typeface="+mj-ea"/>
                        <a:ea typeface="+mj-ea"/>
                      </a:endParaRPr>
                    </a:p>
                  </a:txBody>
                  <a:tcPr anchor="ctr"/>
                </a:tc>
                <a:tc>
                  <a:txBody>
                    <a:bodyPr/>
                    <a:lstStyle/>
                    <a:p>
                      <a:pPr algn="ctr" latinLnBrk="1"/>
                      <a:r>
                        <a:rPr lang="en-US" altLang="ko-KR" sz="1200" dirty="0" smtClean="0">
                          <a:latin typeface="+mj-ea"/>
                          <a:ea typeface="+mj-ea"/>
                        </a:rPr>
                        <a:t>Outline </a:t>
                      </a:r>
                      <a:r>
                        <a:rPr lang="ko-KR" altLang="en-US" sz="1200" dirty="0" smtClean="0">
                          <a:latin typeface="+mj-ea"/>
                          <a:ea typeface="+mj-ea"/>
                        </a:rPr>
                        <a:t>추가</a:t>
                      </a:r>
                      <a:r>
                        <a:rPr lang="en-US" altLang="ko-KR" sz="1200" dirty="0" smtClean="0">
                          <a:latin typeface="+mj-ea"/>
                          <a:ea typeface="+mj-ea"/>
                        </a:rPr>
                        <a:t>,</a:t>
                      </a:r>
                      <a:r>
                        <a:rPr lang="ko-KR" altLang="en-US" sz="1200" dirty="0" smtClean="0">
                          <a:latin typeface="+mj-ea"/>
                          <a:ea typeface="+mj-ea"/>
                        </a:rPr>
                        <a:t> 검수자 피드백 </a:t>
                      </a:r>
                      <a:r>
                        <a:rPr lang="ko-KR" altLang="en-US" sz="1200" baseline="0" dirty="0" smtClean="0">
                          <a:latin typeface="+mj-ea"/>
                          <a:ea typeface="+mj-ea"/>
                        </a:rPr>
                        <a:t>반영</a:t>
                      </a:r>
                      <a:endParaRPr lang="ko-KR" altLang="en-US" sz="1200" dirty="0">
                        <a:latin typeface="+mj-ea"/>
                        <a:ea typeface="+mj-ea"/>
                      </a:endParaRPr>
                    </a:p>
                  </a:txBody>
                  <a:tcPr anchor="ctr"/>
                </a:tc>
                <a:tc>
                  <a:txBody>
                    <a:bodyPr/>
                    <a:lstStyle/>
                    <a:p>
                      <a:pPr algn="ctr" latinLnBrk="1"/>
                      <a:r>
                        <a:rPr lang="ko-KR" altLang="en-US" sz="1600" smtClean="0">
                          <a:latin typeface="+mj-ea"/>
                          <a:ea typeface="+mj-ea"/>
                        </a:rPr>
                        <a:t>남 택 호</a:t>
                      </a:r>
                      <a:endParaRPr lang="ko-KR" altLang="en-US" sz="1600" dirty="0">
                        <a:latin typeface="+mj-ea"/>
                        <a:ea typeface="+mj-ea"/>
                      </a:endParaRPr>
                    </a:p>
                  </a:txBody>
                  <a:tcPr anchor="ctr"/>
                </a:tc>
              </a:tr>
              <a:tr h="370840">
                <a:tc>
                  <a:txBody>
                    <a:bodyPr/>
                    <a:lstStyle/>
                    <a:p>
                      <a:pPr algn="ctr" latinLnBrk="1"/>
                      <a:r>
                        <a:rPr lang="en-US" altLang="ko-KR" sz="1600" dirty="0" smtClean="0">
                          <a:latin typeface="+mj-ea"/>
                          <a:ea typeface="+mj-ea"/>
                        </a:rPr>
                        <a:t>v08</a:t>
                      </a:r>
                      <a:endParaRPr lang="ko-KR" altLang="en-US" sz="1600" dirty="0">
                        <a:latin typeface="+mj-ea"/>
                        <a:ea typeface="+mj-ea"/>
                      </a:endParaRPr>
                    </a:p>
                  </a:txBody>
                  <a:tcPr anchor="ctr"/>
                </a:tc>
                <a:tc>
                  <a:txBody>
                    <a:bodyPr/>
                    <a:lstStyle/>
                    <a:p>
                      <a:pPr algn="ctr" latinLnBrk="1"/>
                      <a:r>
                        <a:rPr lang="en-US" altLang="ko-KR" sz="1600" dirty="0" smtClean="0">
                          <a:latin typeface="+mj-ea"/>
                          <a:ea typeface="+mj-ea"/>
                        </a:rPr>
                        <a:t>2016/04</a:t>
                      </a:r>
                      <a:endParaRPr lang="ko-KR" altLang="en-US" sz="1600" dirty="0">
                        <a:latin typeface="+mj-ea"/>
                        <a:ea typeface="+mj-ea"/>
                      </a:endParaRPr>
                    </a:p>
                  </a:txBody>
                  <a:tcPr anchor="ctr"/>
                </a:tc>
                <a:tc>
                  <a:txBody>
                    <a:bodyPr/>
                    <a:lstStyle/>
                    <a:p>
                      <a:pPr algn="ctr" latinLnBrk="1"/>
                      <a:r>
                        <a:rPr lang="ko-KR" altLang="en-US" sz="1200" dirty="0" smtClean="0">
                          <a:latin typeface="+mj-ea"/>
                          <a:ea typeface="+mj-ea"/>
                        </a:rPr>
                        <a:t>실습 중 발생한 이슈에 대한 개선사항 추가</a:t>
                      </a:r>
                      <a:endParaRPr lang="en-US" altLang="ko-KR" sz="1200" dirty="0" smtClean="0">
                        <a:latin typeface="+mj-ea"/>
                        <a:ea typeface="+mj-ea"/>
                      </a:endParaRPr>
                    </a:p>
                    <a:p>
                      <a:pPr algn="ctr" latinLnBrk="1"/>
                      <a:r>
                        <a:rPr lang="en-US" altLang="ko-KR" sz="1100" dirty="0" smtClean="0">
                          <a:latin typeface="+mj-ea"/>
                          <a:ea typeface="+mj-ea"/>
                        </a:rPr>
                        <a:t>(docker</a:t>
                      </a:r>
                      <a:r>
                        <a:rPr lang="en-US" altLang="ko-KR" sz="1100" baseline="0" dirty="0" smtClean="0">
                          <a:latin typeface="+mj-ea"/>
                          <a:ea typeface="+mj-ea"/>
                        </a:rPr>
                        <a:t> container command, if configuration </a:t>
                      </a:r>
                      <a:r>
                        <a:rPr lang="ko-KR" altLang="en-US" sz="1100" baseline="0" dirty="0" smtClean="0">
                          <a:latin typeface="+mj-ea"/>
                          <a:ea typeface="+mj-ea"/>
                        </a:rPr>
                        <a:t>충돌</a:t>
                      </a:r>
                      <a:r>
                        <a:rPr lang="en-US" altLang="ko-KR" sz="1100" baseline="0" dirty="0" smtClean="0">
                          <a:latin typeface="+mj-ea"/>
                          <a:ea typeface="+mj-ea"/>
                        </a:rPr>
                        <a:t>)</a:t>
                      </a:r>
                      <a:endParaRPr lang="ko-KR" altLang="en-US" sz="1100" dirty="0">
                        <a:latin typeface="+mj-ea"/>
                        <a:ea typeface="+mj-ea"/>
                      </a:endParaRPr>
                    </a:p>
                  </a:txBody>
                  <a:tcPr anchor="ctr"/>
                </a:tc>
                <a:tc>
                  <a:txBody>
                    <a:bodyPr/>
                    <a:lstStyle/>
                    <a:p>
                      <a:pPr algn="ctr" latinLnBrk="1"/>
                      <a:r>
                        <a:rPr lang="ko-KR" altLang="en-US" sz="1600" dirty="0" smtClean="0">
                          <a:latin typeface="+mj-ea"/>
                          <a:ea typeface="+mj-ea"/>
                        </a:rPr>
                        <a:t>남 택 호</a:t>
                      </a:r>
                      <a:endParaRPr lang="ko-KR" altLang="en-US" sz="1600" dirty="0">
                        <a:latin typeface="+mj-ea"/>
                        <a:ea typeface="+mj-ea"/>
                      </a:endParaRPr>
                    </a:p>
                  </a:txBody>
                  <a:tcPr anchor="ctr"/>
                </a:tc>
              </a:tr>
              <a:tr h="370840">
                <a:tc>
                  <a:txBody>
                    <a:bodyPr/>
                    <a:lstStyle/>
                    <a:p>
                      <a:pPr algn="ctr" latinLnBrk="1"/>
                      <a:r>
                        <a:rPr lang="en-US" altLang="ko-KR" sz="1600" dirty="0" smtClean="0">
                          <a:latin typeface="+mj-ea"/>
                          <a:ea typeface="+mj-ea"/>
                        </a:rPr>
                        <a:t>v09</a:t>
                      </a:r>
                      <a:endParaRPr lang="ko-KR" altLang="en-US" sz="1600" dirty="0">
                        <a:latin typeface="+mj-ea"/>
                        <a:ea typeface="+mj-ea"/>
                      </a:endParaRPr>
                    </a:p>
                  </a:txBody>
                  <a:tcPr anchor="ctr"/>
                </a:tc>
                <a:tc>
                  <a:txBody>
                    <a:bodyPr/>
                    <a:lstStyle/>
                    <a:p>
                      <a:pPr algn="ctr" latinLnBrk="1"/>
                      <a:r>
                        <a:rPr lang="en-US" altLang="ko-KR" sz="1600" dirty="0" smtClean="0">
                          <a:latin typeface="+mj-ea"/>
                          <a:ea typeface="+mj-ea"/>
                        </a:rPr>
                        <a:t>2016/06</a:t>
                      </a:r>
                      <a:endParaRPr lang="ko-KR" altLang="en-US" sz="1600" dirty="0">
                        <a:latin typeface="+mj-ea"/>
                        <a:ea typeface="+mj-ea"/>
                      </a:endParaRPr>
                    </a:p>
                  </a:txBody>
                  <a:tcPr anchor="ctr"/>
                </a:tc>
                <a:tc>
                  <a:txBody>
                    <a:bodyPr/>
                    <a:lstStyle/>
                    <a:p>
                      <a:pPr algn="ctr" latinLnBrk="1"/>
                      <a:r>
                        <a:rPr lang="ko-KR" altLang="en-US" sz="1200" dirty="0" smtClean="0">
                          <a:latin typeface="+mj-ea"/>
                          <a:ea typeface="+mj-ea"/>
                        </a:rPr>
                        <a:t>불필요한 </a:t>
                      </a:r>
                      <a:r>
                        <a:rPr lang="en-US" altLang="ko-KR" sz="1200" dirty="0" smtClean="0">
                          <a:latin typeface="+mj-ea"/>
                          <a:ea typeface="+mj-ea"/>
                        </a:rPr>
                        <a:t>Prerequisite </a:t>
                      </a:r>
                      <a:r>
                        <a:rPr lang="ko-KR" altLang="en-US" sz="1200" dirty="0" smtClean="0">
                          <a:latin typeface="+mj-ea"/>
                          <a:ea typeface="+mj-ea"/>
                        </a:rPr>
                        <a:t>제거</a:t>
                      </a:r>
                      <a:r>
                        <a:rPr lang="en-US" altLang="ko-KR" sz="1200" dirty="0" smtClean="0">
                          <a:latin typeface="+mj-ea"/>
                          <a:ea typeface="+mj-ea"/>
                        </a:rPr>
                        <a:t>, Appendix</a:t>
                      </a:r>
                      <a:r>
                        <a:rPr lang="en-US" altLang="ko-KR" sz="1200" baseline="0" dirty="0" smtClean="0">
                          <a:latin typeface="+mj-ea"/>
                          <a:ea typeface="+mj-ea"/>
                        </a:rPr>
                        <a:t> </a:t>
                      </a:r>
                      <a:r>
                        <a:rPr lang="ko-KR" altLang="en-US" sz="1200" baseline="0" dirty="0" smtClean="0">
                          <a:latin typeface="+mj-ea"/>
                          <a:ea typeface="+mj-ea"/>
                        </a:rPr>
                        <a:t>추가</a:t>
                      </a:r>
                      <a:endParaRPr lang="en-US" altLang="ko-KR" sz="1200" baseline="0" dirty="0" smtClean="0">
                        <a:latin typeface="+mj-ea"/>
                        <a:ea typeface="+mj-ea"/>
                      </a:endParaRPr>
                    </a:p>
                    <a:p>
                      <a:pPr algn="ctr" latinLnBrk="1"/>
                      <a:r>
                        <a:rPr lang="en-US" altLang="ko-KR" sz="1200" baseline="0" dirty="0" smtClean="0">
                          <a:latin typeface="+mj-ea"/>
                          <a:ea typeface="+mj-ea"/>
                        </a:rPr>
                        <a:t>(mirror site </a:t>
                      </a:r>
                      <a:r>
                        <a:rPr lang="ko-KR" altLang="en-US" sz="1200" baseline="0" dirty="0" smtClean="0">
                          <a:latin typeface="+mj-ea"/>
                          <a:ea typeface="+mj-ea"/>
                        </a:rPr>
                        <a:t>변경코드 제거</a:t>
                      </a:r>
                      <a:r>
                        <a:rPr lang="en-US" altLang="ko-KR" sz="1200" baseline="0" dirty="0" smtClean="0">
                          <a:latin typeface="+mj-ea"/>
                          <a:ea typeface="+mj-ea"/>
                        </a:rPr>
                        <a:t>)</a:t>
                      </a:r>
                      <a:endParaRPr lang="ko-KR" altLang="en-US" sz="1200" dirty="0">
                        <a:latin typeface="+mj-ea"/>
                        <a:ea typeface="+mj-ea"/>
                      </a:endParaRPr>
                    </a:p>
                  </a:txBody>
                  <a:tcPr anchor="ctr"/>
                </a:tc>
                <a:tc>
                  <a:txBody>
                    <a:bodyPr/>
                    <a:lstStyle/>
                    <a:p>
                      <a:pPr algn="ctr" latinLnBrk="1"/>
                      <a:r>
                        <a:rPr lang="ko-KR" altLang="en-US" sz="1600" dirty="0" smtClean="0">
                          <a:latin typeface="+mj-ea"/>
                          <a:ea typeface="+mj-ea"/>
                        </a:rPr>
                        <a:t>남 </a:t>
                      </a:r>
                      <a:r>
                        <a:rPr lang="ko-KR" altLang="en-US" sz="1600" dirty="0" err="1" smtClean="0">
                          <a:latin typeface="+mj-ea"/>
                          <a:ea typeface="+mj-ea"/>
                        </a:rPr>
                        <a:t>택</a:t>
                      </a:r>
                      <a:r>
                        <a:rPr lang="ko-KR" altLang="en-US" sz="1600" dirty="0" smtClean="0">
                          <a:latin typeface="+mj-ea"/>
                          <a:ea typeface="+mj-ea"/>
                        </a:rPr>
                        <a:t> 호</a:t>
                      </a:r>
                      <a:r>
                        <a:rPr lang="en-US" altLang="ko-KR" sz="1600" baseline="0" dirty="0" smtClean="0">
                          <a:latin typeface="+mj-ea"/>
                          <a:ea typeface="+mj-ea"/>
                        </a:rPr>
                        <a:t> </a:t>
                      </a:r>
                    </a:p>
                    <a:p>
                      <a:pPr algn="ctr" latinLnBrk="1"/>
                      <a:r>
                        <a:rPr lang="ko-KR" altLang="en-US" sz="1600" baseline="0" dirty="0" smtClean="0">
                          <a:latin typeface="+mj-ea"/>
                          <a:ea typeface="+mj-ea"/>
                        </a:rPr>
                        <a:t>김 병 돈</a:t>
                      </a:r>
                      <a:endParaRPr lang="ko-KR" altLang="en-US" sz="1600" dirty="0">
                        <a:latin typeface="+mj-ea"/>
                        <a:ea typeface="+mj-ea"/>
                      </a:endParaRPr>
                    </a:p>
                  </a:txBody>
                  <a:tcPr anchor="ctr"/>
                </a:tc>
              </a:tr>
              <a:tr h="370840">
                <a:tc>
                  <a:txBody>
                    <a:bodyPr/>
                    <a:lstStyle/>
                    <a:p>
                      <a:pPr algn="ctr" latinLnBrk="1"/>
                      <a:endParaRPr lang="ko-KR" altLang="en-US" sz="1600" dirty="0">
                        <a:latin typeface="+mj-ea"/>
                        <a:ea typeface="+mj-ea"/>
                      </a:endParaRPr>
                    </a:p>
                  </a:txBody>
                  <a:tcPr anchor="ctr"/>
                </a:tc>
                <a:tc>
                  <a:txBody>
                    <a:bodyPr/>
                    <a:lstStyle/>
                    <a:p>
                      <a:pPr algn="ctr" latinLnBrk="1"/>
                      <a:endParaRPr lang="ko-KR" altLang="en-US" sz="1600" dirty="0">
                        <a:latin typeface="+mj-ea"/>
                        <a:ea typeface="+mj-ea"/>
                      </a:endParaRPr>
                    </a:p>
                  </a:txBody>
                  <a:tcPr anchor="ctr"/>
                </a:tc>
                <a:tc>
                  <a:txBody>
                    <a:bodyPr/>
                    <a:lstStyle/>
                    <a:p>
                      <a:pPr algn="ctr" latinLnBrk="1"/>
                      <a:endParaRPr lang="ko-KR" altLang="en-US" sz="1200" dirty="0">
                        <a:latin typeface="+mj-ea"/>
                        <a:ea typeface="+mj-ea"/>
                      </a:endParaRPr>
                    </a:p>
                  </a:txBody>
                  <a:tcPr anchor="ctr"/>
                </a:tc>
                <a:tc>
                  <a:txBody>
                    <a:bodyPr/>
                    <a:lstStyle/>
                    <a:p>
                      <a:pPr algn="ctr" latinLnBrk="1"/>
                      <a:endParaRPr lang="ko-KR" altLang="en-US" sz="1600" dirty="0">
                        <a:latin typeface="+mj-ea"/>
                        <a:ea typeface="+mj-ea"/>
                      </a:endParaRPr>
                    </a:p>
                  </a:txBody>
                  <a:tcPr anchor="ctr"/>
                </a:tc>
              </a:tr>
              <a:tr h="370840">
                <a:tc>
                  <a:txBody>
                    <a:bodyPr/>
                    <a:lstStyle/>
                    <a:p>
                      <a:pPr algn="ctr" latinLnBrk="1"/>
                      <a:endParaRPr lang="ko-KR" altLang="en-US" sz="1600" dirty="0">
                        <a:latin typeface="+mj-ea"/>
                        <a:ea typeface="+mj-ea"/>
                      </a:endParaRPr>
                    </a:p>
                  </a:txBody>
                  <a:tcPr anchor="ctr"/>
                </a:tc>
                <a:tc>
                  <a:txBody>
                    <a:bodyPr/>
                    <a:lstStyle/>
                    <a:p>
                      <a:pPr algn="ctr" latinLnBrk="1"/>
                      <a:endParaRPr lang="ko-KR" altLang="en-US" sz="1600" dirty="0">
                        <a:latin typeface="+mj-ea"/>
                        <a:ea typeface="+mj-ea"/>
                      </a:endParaRPr>
                    </a:p>
                  </a:txBody>
                  <a:tcPr anchor="ctr"/>
                </a:tc>
                <a:tc>
                  <a:txBody>
                    <a:bodyPr/>
                    <a:lstStyle/>
                    <a:p>
                      <a:pPr algn="ctr" latinLnBrk="1"/>
                      <a:endParaRPr lang="ko-KR" altLang="en-US" sz="1200" dirty="0">
                        <a:latin typeface="+mj-ea"/>
                        <a:ea typeface="+mj-ea"/>
                      </a:endParaRPr>
                    </a:p>
                  </a:txBody>
                  <a:tcPr anchor="ctr"/>
                </a:tc>
                <a:tc>
                  <a:txBody>
                    <a:bodyPr/>
                    <a:lstStyle/>
                    <a:p>
                      <a:pPr algn="ctr" latinLnBrk="1"/>
                      <a:endParaRPr lang="ko-KR" altLang="en-US" sz="1600" dirty="0">
                        <a:latin typeface="+mj-ea"/>
                        <a:ea typeface="+mj-ea"/>
                      </a:endParaRPr>
                    </a:p>
                  </a:txBody>
                  <a:tcPr anchor="ctr"/>
                </a:tc>
              </a:tr>
            </a:tbl>
          </a:graphicData>
        </a:graphic>
      </p:graphicFrame>
      <p:sp>
        <p:nvSpPr>
          <p:cNvPr id="3" name="슬라이드 번호 개체 틀 2"/>
          <p:cNvSpPr>
            <a:spLocks noGrp="1"/>
          </p:cNvSpPr>
          <p:nvPr>
            <p:ph type="sldNum" sz="quarter" idx="12"/>
          </p:nvPr>
        </p:nvSpPr>
        <p:spPr/>
        <p:txBody>
          <a:bodyPr/>
          <a:lstStyle/>
          <a:p>
            <a:fld id="{2A77177F-D4BC-47C1-ABEC-AF5DF9643428}" type="slidenum">
              <a:rPr lang="ko-KR" altLang="en-US" smtClean="0"/>
              <a:t>2</a:t>
            </a:fld>
            <a:endParaRPr lang="ko-KR" altLang="en-US"/>
          </a:p>
        </p:txBody>
      </p:sp>
    </p:spTree>
    <p:extLst>
      <p:ext uri="{BB962C8B-B14F-4D97-AF65-F5344CB8AC3E}">
        <p14:creationId xmlns:p14="http://schemas.microsoft.com/office/powerpoint/2010/main" val="296315788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직사각형 7"/>
          <p:cNvSpPr/>
          <p:nvPr/>
        </p:nvSpPr>
        <p:spPr>
          <a:xfrm>
            <a:off x="16476" y="1823388"/>
            <a:ext cx="9111048" cy="3139321"/>
          </a:xfrm>
          <a:prstGeom prst="rect">
            <a:avLst/>
          </a:prstGeom>
          <a:ln w="31750">
            <a:solidFill>
              <a:srgbClr val="C00000"/>
            </a:solidFill>
          </a:ln>
        </p:spPr>
        <p:txBody>
          <a:bodyPr wrap="square">
            <a:spAutoFit/>
          </a:bodyPr>
          <a:lstStyle/>
          <a:p>
            <a:pPr algn="ctr"/>
            <a:endParaRPr lang="en-US" altLang="ko-KR" dirty="0" smtClean="0">
              <a:latin typeface="Times New Roman" panose="02020603050405020304" pitchFamily="18" charset="0"/>
              <a:cs typeface="Times New Roman" panose="02020603050405020304" pitchFamily="18" charset="0"/>
            </a:endParaRPr>
          </a:p>
          <a:p>
            <a:pPr algn="ctr"/>
            <a:r>
              <a:rPr lang="en-US" altLang="ko-KR" dirty="0" smtClean="0">
                <a:latin typeface="Times New Roman" panose="02020603050405020304" pitchFamily="18" charset="0"/>
                <a:cs typeface="Times New Roman" panose="02020603050405020304" pitchFamily="18" charset="0"/>
              </a:rPr>
              <a:t>$</a:t>
            </a:r>
            <a:r>
              <a:rPr lang="ko-KR" altLang="en-US" dirty="0" smtClean="0">
                <a:latin typeface="Times New Roman" panose="02020603050405020304" pitchFamily="18" charset="0"/>
                <a:cs typeface="Times New Roman" panose="02020603050405020304" pitchFamily="18" charset="0"/>
              </a:rPr>
              <a:t>sudo </a:t>
            </a:r>
            <a:r>
              <a:rPr lang="ko-KR" altLang="en-US" dirty="0">
                <a:latin typeface="Times New Roman" panose="02020603050405020304" pitchFamily="18" charset="0"/>
                <a:cs typeface="Times New Roman" panose="02020603050405020304" pitchFamily="18" charset="0"/>
              </a:rPr>
              <a:t>ovs-vsctl add-br br0</a:t>
            </a:r>
          </a:p>
          <a:p>
            <a:pPr algn="ctr"/>
            <a:endParaRPr lang="en-US" altLang="ko-KR" dirty="0" smtClean="0">
              <a:latin typeface="Times New Roman" panose="02020603050405020304" pitchFamily="18" charset="0"/>
              <a:cs typeface="Times New Roman" panose="02020603050405020304" pitchFamily="18" charset="0"/>
            </a:endParaRPr>
          </a:p>
          <a:p>
            <a:pPr algn="ctr"/>
            <a:endParaRPr lang="ko-KR" altLang="en-US" dirty="0">
              <a:latin typeface="Times New Roman" panose="02020603050405020304" pitchFamily="18" charset="0"/>
              <a:cs typeface="Times New Roman" panose="02020603050405020304" pitchFamily="18" charset="0"/>
            </a:endParaRPr>
          </a:p>
          <a:p>
            <a:pPr algn="ctr"/>
            <a:endParaRPr lang="en-US" altLang="ko-KR" dirty="0">
              <a:latin typeface="Times New Roman" panose="02020603050405020304" pitchFamily="18" charset="0"/>
              <a:cs typeface="Times New Roman" panose="02020603050405020304" pitchFamily="18" charset="0"/>
            </a:endParaRPr>
          </a:p>
          <a:p>
            <a:pPr algn="ctr"/>
            <a:endParaRPr lang="en-US" altLang="ko-KR" dirty="0">
              <a:latin typeface="Times New Roman" panose="02020603050405020304" pitchFamily="18" charset="0"/>
              <a:cs typeface="Times New Roman" panose="02020603050405020304" pitchFamily="18" charset="0"/>
            </a:endParaRPr>
          </a:p>
          <a:p>
            <a:pPr algn="ctr"/>
            <a:endParaRPr lang="en-US" altLang="ko-KR" dirty="0">
              <a:latin typeface="Times New Roman" panose="02020603050405020304" pitchFamily="18" charset="0"/>
              <a:cs typeface="Times New Roman" panose="02020603050405020304" pitchFamily="18" charset="0"/>
            </a:endParaRPr>
          </a:p>
          <a:p>
            <a:pPr algn="ctr"/>
            <a:endParaRPr lang="en-US" altLang="ko-KR" dirty="0">
              <a:latin typeface="Times New Roman" panose="02020603050405020304" pitchFamily="18" charset="0"/>
              <a:cs typeface="Times New Roman" panose="02020603050405020304" pitchFamily="18" charset="0"/>
            </a:endParaRPr>
          </a:p>
          <a:p>
            <a:pPr algn="ctr"/>
            <a:endParaRPr lang="en-US" altLang="ko-KR" dirty="0">
              <a:latin typeface="Times New Roman" panose="02020603050405020304" pitchFamily="18" charset="0"/>
              <a:cs typeface="Times New Roman" panose="02020603050405020304" pitchFamily="18" charset="0"/>
            </a:endParaRPr>
          </a:p>
          <a:p>
            <a:pPr algn="ctr"/>
            <a:endParaRPr lang="en-US" altLang="ko-KR" dirty="0">
              <a:latin typeface="Times New Roman" panose="02020603050405020304" pitchFamily="18" charset="0"/>
              <a:cs typeface="Times New Roman" panose="02020603050405020304" pitchFamily="18" charset="0"/>
            </a:endParaRPr>
          </a:p>
          <a:p>
            <a:pPr algn="ctr"/>
            <a:endParaRPr lang="en-US" altLang="ko-KR" dirty="0">
              <a:latin typeface="Times New Roman" panose="02020603050405020304" pitchFamily="18" charset="0"/>
              <a:cs typeface="Times New Roman" panose="02020603050405020304" pitchFamily="18" charset="0"/>
            </a:endParaRPr>
          </a:p>
        </p:txBody>
      </p:sp>
      <p:sp>
        <p:nvSpPr>
          <p:cNvPr id="5" name="제목 1"/>
          <p:cNvSpPr>
            <a:spLocks noGrp="1"/>
          </p:cNvSpPr>
          <p:nvPr>
            <p:ph type="title"/>
          </p:nvPr>
        </p:nvSpPr>
        <p:spPr>
          <a:xfrm>
            <a:off x="0" y="0"/>
            <a:ext cx="7886700" cy="1325563"/>
          </a:xfrm>
        </p:spPr>
        <p:txBody>
          <a:bodyPr>
            <a:normAutofit/>
          </a:bodyPr>
          <a:lstStyle/>
          <a:p>
            <a:r>
              <a:rPr lang="en-US" altLang="ko-KR" sz="4000" dirty="0" smtClean="0">
                <a:solidFill>
                  <a:srgbClr val="FF0000"/>
                </a:solidFill>
              </a:rPr>
              <a:t>Open </a:t>
            </a:r>
            <a:r>
              <a:rPr lang="en-US" altLang="ko-KR" sz="4000" dirty="0" err="1" smtClean="0">
                <a:solidFill>
                  <a:srgbClr val="FF0000"/>
                </a:solidFill>
              </a:rPr>
              <a:t>Vswitch</a:t>
            </a:r>
            <a:r>
              <a:rPr lang="en-US" altLang="ko-KR" sz="4000" dirty="0" smtClean="0">
                <a:solidFill>
                  <a:srgbClr val="FF0000"/>
                </a:solidFill>
              </a:rPr>
              <a:t/>
            </a:r>
            <a:br>
              <a:rPr lang="en-US" altLang="ko-KR" sz="4000" dirty="0" smtClean="0">
                <a:solidFill>
                  <a:srgbClr val="FF0000"/>
                </a:solidFill>
              </a:rPr>
            </a:br>
            <a:r>
              <a:rPr lang="en-US" altLang="ko-KR" sz="3200" dirty="0" smtClean="0">
                <a:solidFill>
                  <a:srgbClr val="FF0000"/>
                </a:solidFill>
              </a:rPr>
              <a:t>- Configure bridged networking</a:t>
            </a:r>
            <a:endParaRPr lang="ko-KR" altLang="en-US" sz="4000" dirty="0">
              <a:solidFill>
                <a:srgbClr val="FF0000"/>
              </a:solidFill>
            </a:endParaRPr>
          </a:p>
        </p:txBody>
      </p:sp>
      <p:pic>
        <p:nvPicPr>
          <p:cNvPr id="2" name="그림 1"/>
          <p:cNvPicPr>
            <a:picLocks noChangeAspect="1"/>
          </p:cNvPicPr>
          <p:nvPr/>
        </p:nvPicPr>
        <p:blipFill rotWithShape="1">
          <a:blip r:embed="rId2">
            <a:extLst>
              <a:ext uri="{28A0092B-C50C-407E-A947-70E740481C1C}">
                <a14:useLocalDpi xmlns:a14="http://schemas.microsoft.com/office/drawing/2010/main" val="0"/>
              </a:ext>
            </a:extLst>
          </a:blip>
          <a:srcRect l="619" t="20679" r="1"/>
          <a:stretch/>
        </p:blipFill>
        <p:spPr>
          <a:xfrm>
            <a:off x="2154883" y="2758374"/>
            <a:ext cx="4834234" cy="1979612"/>
          </a:xfrm>
          <a:prstGeom prst="rect">
            <a:avLst/>
          </a:prstGeom>
        </p:spPr>
      </p:pic>
      <p:pic>
        <p:nvPicPr>
          <p:cNvPr id="7" name="Picture 2" descr="http://publicdomainvectors.org/photos/Anonymous_Keyboard_1_ic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04365" y="-114072"/>
            <a:ext cx="1439635" cy="1439635"/>
          </a:xfrm>
          <a:prstGeom prst="rect">
            <a:avLst/>
          </a:prstGeom>
          <a:noFill/>
          <a:extLst>
            <a:ext uri="{909E8E84-426E-40DD-AFC4-6F175D3DCCD1}">
              <a14:hiddenFill xmlns:a14="http://schemas.microsoft.com/office/drawing/2010/main">
                <a:solidFill>
                  <a:srgbClr val="FFFFFF"/>
                </a:solidFill>
              </a14:hiddenFill>
            </a:ext>
          </a:extLst>
        </p:spPr>
      </p:pic>
      <p:sp>
        <p:nvSpPr>
          <p:cNvPr id="3" name="슬라이드 번호 개체 틀 2"/>
          <p:cNvSpPr>
            <a:spLocks noGrp="1"/>
          </p:cNvSpPr>
          <p:nvPr>
            <p:ph type="sldNum" sz="quarter" idx="12"/>
          </p:nvPr>
        </p:nvSpPr>
        <p:spPr/>
        <p:txBody>
          <a:bodyPr/>
          <a:lstStyle/>
          <a:p>
            <a:fld id="{2A77177F-D4BC-47C1-ABEC-AF5DF9643428}" type="slidenum">
              <a:rPr lang="ko-KR" altLang="en-US" smtClean="0"/>
              <a:t>20</a:t>
            </a:fld>
            <a:endParaRPr lang="ko-KR" altLang="en-US"/>
          </a:p>
        </p:txBody>
      </p:sp>
    </p:spTree>
    <p:extLst>
      <p:ext uri="{BB962C8B-B14F-4D97-AF65-F5344CB8AC3E}">
        <p14:creationId xmlns:p14="http://schemas.microsoft.com/office/powerpoint/2010/main" val="20150018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직사각형 7"/>
          <p:cNvSpPr/>
          <p:nvPr/>
        </p:nvSpPr>
        <p:spPr>
          <a:xfrm>
            <a:off x="8239" y="1790436"/>
            <a:ext cx="9119286" cy="4801314"/>
          </a:xfrm>
          <a:prstGeom prst="rect">
            <a:avLst/>
          </a:prstGeom>
          <a:ln w="31750">
            <a:solidFill>
              <a:srgbClr val="C00000"/>
            </a:solidFill>
          </a:ln>
        </p:spPr>
        <p:txBody>
          <a:bodyPr wrap="square">
            <a:spAutoFit/>
          </a:bodyPr>
          <a:lstStyle/>
          <a:p>
            <a:pPr algn="ctr"/>
            <a:endParaRPr lang="en-US" altLang="ko-KR" dirty="0" smtClean="0">
              <a:latin typeface="Times New Roman" panose="02020603050405020304" pitchFamily="18" charset="0"/>
              <a:cs typeface="Times New Roman" panose="02020603050405020304" pitchFamily="18" charset="0"/>
            </a:endParaRPr>
          </a:p>
          <a:p>
            <a:pPr algn="ctr"/>
            <a:r>
              <a:rPr lang="en-US" altLang="ko-KR" dirty="0" smtClean="0">
                <a:latin typeface="Times New Roman" panose="02020603050405020304" pitchFamily="18" charset="0"/>
                <a:cs typeface="Times New Roman" panose="02020603050405020304" pitchFamily="18" charset="0"/>
              </a:rPr>
              <a:t>$</a:t>
            </a:r>
            <a:r>
              <a:rPr lang="ko-KR" altLang="en-US" dirty="0">
                <a:latin typeface="Times New Roman" panose="02020603050405020304" pitchFamily="18" charset="0"/>
                <a:cs typeface="Times New Roman" panose="02020603050405020304" pitchFamily="18" charset="0"/>
              </a:rPr>
              <a:t>sudo ovs-vsctl add-port br0 </a:t>
            </a:r>
            <a:r>
              <a:rPr lang="en-US" altLang="ko-KR" dirty="0" smtClean="0">
                <a:latin typeface="Times New Roman" panose="02020603050405020304" pitchFamily="18" charset="0"/>
                <a:cs typeface="Times New Roman" panose="02020603050405020304" pitchFamily="18" charset="0"/>
              </a:rPr>
              <a:t>eth0</a:t>
            </a:r>
          </a:p>
          <a:p>
            <a:pPr algn="ctr"/>
            <a:endParaRPr lang="en-US" altLang="ko-KR" dirty="0">
              <a:latin typeface="Times New Roman" panose="02020603050405020304" pitchFamily="18" charset="0"/>
              <a:cs typeface="Times New Roman" panose="02020603050405020304" pitchFamily="18" charset="0"/>
            </a:endParaRPr>
          </a:p>
          <a:p>
            <a:pPr algn="ctr"/>
            <a:endParaRPr lang="en-US" altLang="ko-KR" dirty="0" smtClean="0">
              <a:latin typeface="Times New Roman" panose="02020603050405020304" pitchFamily="18" charset="0"/>
              <a:cs typeface="Times New Roman" panose="02020603050405020304" pitchFamily="18" charset="0"/>
            </a:endParaRPr>
          </a:p>
          <a:p>
            <a:pPr algn="ctr"/>
            <a:endParaRPr lang="en-US" altLang="ko-KR" dirty="0">
              <a:latin typeface="Times New Roman" panose="02020603050405020304" pitchFamily="18" charset="0"/>
              <a:cs typeface="Times New Roman" panose="02020603050405020304" pitchFamily="18" charset="0"/>
            </a:endParaRPr>
          </a:p>
          <a:p>
            <a:pPr algn="ctr"/>
            <a:endParaRPr lang="en-US" altLang="ko-KR" dirty="0" smtClean="0">
              <a:latin typeface="Times New Roman" panose="02020603050405020304" pitchFamily="18" charset="0"/>
              <a:cs typeface="Times New Roman" panose="02020603050405020304" pitchFamily="18" charset="0"/>
            </a:endParaRPr>
          </a:p>
          <a:p>
            <a:pPr algn="ctr"/>
            <a:endParaRPr lang="en-US" altLang="ko-KR" dirty="0">
              <a:latin typeface="Times New Roman" panose="02020603050405020304" pitchFamily="18" charset="0"/>
              <a:cs typeface="Times New Roman" panose="02020603050405020304" pitchFamily="18" charset="0"/>
            </a:endParaRPr>
          </a:p>
          <a:p>
            <a:pPr algn="ctr"/>
            <a:endParaRPr lang="en-US" altLang="ko-KR" dirty="0" smtClean="0">
              <a:latin typeface="Times New Roman" panose="02020603050405020304" pitchFamily="18" charset="0"/>
              <a:cs typeface="Times New Roman" panose="02020603050405020304" pitchFamily="18" charset="0"/>
            </a:endParaRPr>
          </a:p>
          <a:p>
            <a:pPr algn="ctr"/>
            <a:endParaRPr lang="en-US" altLang="ko-KR" dirty="0">
              <a:latin typeface="Times New Roman" panose="02020603050405020304" pitchFamily="18" charset="0"/>
              <a:cs typeface="Times New Roman" panose="02020603050405020304" pitchFamily="18" charset="0"/>
            </a:endParaRPr>
          </a:p>
          <a:p>
            <a:pPr algn="ctr"/>
            <a:endParaRPr lang="en-US" altLang="ko-KR" dirty="0" smtClean="0">
              <a:latin typeface="Times New Roman" panose="02020603050405020304" pitchFamily="18" charset="0"/>
              <a:cs typeface="Times New Roman" panose="02020603050405020304" pitchFamily="18" charset="0"/>
            </a:endParaRPr>
          </a:p>
          <a:p>
            <a:pPr algn="ctr"/>
            <a:endParaRPr lang="en-US" altLang="ko-KR" dirty="0">
              <a:latin typeface="Times New Roman" panose="02020603050405020304" pitchFamily="18" charset="0"/>
              <a:cs typeface="Times New Roman" panose="02020603050405020304" pitchFamily="18" charset="0"/>
            </a:endParaRPr>
          </a:p>
          <a:p>
            <a:pPr algn="ctr"/>
            <a:endParaRPr lang="en-US" altLang="ko-KR" dirty="0" smtClean="0">
              <a:latin typeface="Times New Roman" panose="02020603050405020304" pitchFamily="18" charset="0"/>
              <a:cs typeface="Times New Roman" panose="02020603050405020304" pitchFamily="18" charset="0"/>
            </a:endParaRPr>
          </a:p>
          <a:p>
            <a:pPr algn="ctr"/>
            <a:endParaRPr lang="en-US" altLang="ko-KR" dirty="0">
              <a:latin typeface="Times New Roman" panose="02020603050405020304" pitchFamily="18" charset="0"/>
              <a:cs typeface="Times New Roman" panose="02020603050405020304" pitchFamily="18" charset="0"/>
            </a:endParaRPr>
          </a:p>
          <a:p>
            <a:pPr algn="ctr"/>
            <a:endParaRPr lang="en-US" altLang="ko-KR" dirty="0" smtClean="0">
              <a:latin typeface="Times New Roman" panose="02020603050405020304" pitchFamily="18" charset="0"/>
              <a:cs typeface="Times New Roman" panose="02020603050405020304" pitchFamily="18" charset="0"/>
            </a:endParaRPr>
          </a:p>
          <a:p>
            <a:pPr algn="ctr"/>
            <a:endParaRPr lang="en-US" altLang="ko-KR" dirty="0">
              <a:latin typeface="Times New Roman" panose="02020603050405020304" pitchFamily="18" charset="0"/>
              <a:cs typeface="Times New Roman" panose="02020603050405020304" pitchFamily="18" charset="0"/>
            </a:endParaRPr>
          </a:p>
          <a:p>
            <a:pPr algn="ctr"/>
            <a:endParaRPr lang="en-US" altLang="ko-KR" dirty="0" smtClean="0">
              <a:latin typeface="Times New Roman" panose="02020603050405020304" pitchFamily="18" charset="0"/>
              <a:cs typeface="Times New Roman" panose="02020603050405020304" pitchFamily="18" charset="0"/>
            </a:endParaRPr>
          </a:p>
          <a:p>
            <a:pPr algn="ctr"/>
            <a:endParaRPr lang="en-US" altLang="ko-KR" dirty="0">
              <a:latin typeface="Times New Roman" panose="02020603050405020304" pitchFamily="18" charset="0"/>
              <a:cs typeface="Times New Roman" panose="02020603050405020304" pitchFamily="18" charset="0"/>
            </a:endParaRPr>
          </a:p>
        </p:txBody>
      </p:sp>
      <p:sp>
        <p:nvSpPr>
          <p:cNvPr id="5" name="제목 1"/>
          <p:cNvSpPr>
            <a:spLocks noGrp="1"/>
          </p:cNvSpPr>
          <p:nvPr>
            <p:ph type="title"/>
          </p:nvPr>
        </p:nvSpPr>
        <p:spPr>
          <a:xfrm>
            <a:off x="0" y="0"/>
            <a:ext cx="7886700" cy="1325563"/>
          </a:xfrm>
        </p:spPr>
        <p:txBody>
          <a:bodyPr>
            <a:normAutofit/>
          </a:bodyPr>
          <a:lstStyle/>
          <a:p>
            <a:r>
              <a:rPr lang="en-US" altLang="ko-KR" sz="4000" dirty="0" smtClean="0">
                <a:solidFill>
                  <a:srgbClr val="FF0000"/>
                </a:solidFill>
              </a:rPr>
              <a:t>Open </a:t>
            </a:r>
            <a:r>
              <a:rPr lang="en-US" altLang="ko-KR" sz="4000" dirty="0" err="1" smtClean="0">
                <a:solidFill>
                  <a:srgbClr val="FF0000"/>
                </a:solidFill>
              </a:rPr>
              <a:t>Vswitch</a:t>
            </a:r>
            <a:r>
              <a:rPr lang="en-US" altLang="ko-KR" sz="4000" dirty="0" smtClean="0">
                <a:solidFill>
                  <a:srgbClr val="FF0000"/>
                </a:solidFill>
              </a:rPr>
              <a:t/>
            </a:r>
            <a:br>
              <a:rPr lang="en-US" altLang="ko-KR" sz="4000" dirty="0" smtClean="0">
                <a:solidFill>
                  <a:srgbClr val="FF0000"/>
                </a:solidFill>
              </a:rPr>
            </a:br>
            <a:r>
              <a:rPr lang="en-US" altLang="ko-KR" sz="3200" dirty="0" smtClean="0">
                <a:solidFill>
                  <a:srgbClr val="FF0000"/>
                </a:solidFill>
              </a:rPr>
              <a:t>- Configure bridged networking</a:t>
            </a:r>
            <a:endParaRPr lang="ko-KR" altLang="en-US" sz="4000" dirty="0">
              <a:solidFill>
                <a:srgbClr val="FF0000"/>
              </a:solidFill>
            </a:endParaRPr>
          </a:p>
        </p:txBody>
      </p:sp>
      <p:pic>
        <p:nvPicPr>
          <p:cNvPr id="7" name="Picture 2" descr="http://publicdomainvectors.org/photos/Anonymous_Keyboard_1_ic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704365" y="-114072"/>
            <a:ext cx="1439635" cy="1439635"/>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227402" y="6119554"/>
            <a:ext cx="8689196" cy="369332"/>
          </a:xfrm>
          <a:prstGeom prst="rect">
            <a:avLst/>
          </a:prstGeom>
          <a:noFill/>
        </p:spPr>
        <p:txBody>
          <a:bodyPr wrap="square" rtlCol="0">
            <a:spAutoFit/>
          </a:bodyPr>
          <a:lstStyle/>
          <a:p>
            <a:r>
              <a:rPr lang="en-US" altLang="ko-KR" dirty="0" smtClean="0">
                <a:latin typeface="+mj-ea"/>
                <a:ea typeface="+mj-ea"/>
              </a:rPr>
              <a:t>eth0 </a:t>
            </a:r>
            <a:r>
              <a:rPr lang="ko-KR" altLang="en-US" dirty="0" smtClean="0">
                <a:latin typeface="+mj-ea"/>
                <a:ea typeface="+mj-ea"/>
              </a:rPr>
              <a:t>인터페이스가 </a:t>
            </a:r>
            <a:r>
              <a:rPr lang="en-US" altLang="ko-KR" dirty="0" smtClean="0">
                <a:latin typeface="+mj-ea"/>
                <a:ea typeface="+mj-ea"/>
              </a:rPr>
              <a:t>global </a:t>
            </a:r>
            <a:r>
              <a:rPr lang="ko-KR" altLang="en-US" dirty="0" smtClean="0">
                <a:latin typeface="+mj-ea"/>
                <a:ea typeface="+mj-ea"/>
              </a:rPr>
              <a:t>영역에서 </a:t>
            </a:r>
            <a:r>
              <a:rPr lang="en-US" altLang="ko-KR" dirty="0" smtClean="0">
                <a:latin typeface="+mj-ea"/>
                <a:ea typeface="+mj-ea"/>
              </a:rPr>
              <a:t>bridge </a:t>
            </a:r>
            <a:r>
              <a:rPr lang="ko-KR" altLang="en-US" dirty="0" smtClean="0">
                <a:latin typeface="+mj-ea"/>
                <a:ea typeface="+mj-ea"/>
              </a:rPr>
              <a:t>영역으로 이동하기 때문에 연결이 끊김</a:t>
            </a:r>
            <a:endParaRPr lang="ko-KR" altLang="en-US" dirty="0">
              <a:latin typeface="+mj-ea"/>
              <a:ea typeface="+mj-ea"/>
            </a:endParaRPr>
          </a:p>
        </p:txBody>
      </p:sp>
      <p:grpSp>
        <p:nvGrpSpPr>
          <p:cNvPr id="3" name="그룹 2"/>
          <p:cNvGrpSpPr/>
          <p:nvPr/>
        </p:nvGrpSpPr>
        <p:grpSpPr>
          <a:xfrm>
            <a:off x="1892782" y="2522931"/>
            <a:ext cx="5358435" cy="3534033"/>
            <a:chOff x="1896512" y="2471351"/>
            <a:chExt cx="5358435" cy="3534033"/>
          </a:xfrm>
        </p:grpSpPr>
        <p:pic>
          <p:nvPicPr>
            <p:cNvPr id="9" name="그림 8"/>
            <p:cNvPicPr>
              <a:picLocks noChangeAspect="1"/>
            </p:cNvPicPr>
            <p:nvPr/>
          </p:nvPicPr>
          <p:blipFill rotWithShape="1">
            <a:blip r:embed="rId3" cstate="print">
              <a:extLst>
                <a:ext uri="{28A0092B-C50C-407E-A947-70E740481C1C}">
                  <a14:useLocalDpi xmlns:a14="http://schemas.microsoft.com/office/drawing/2010/main" val="0"/>
                </a:ext>
              </a:extLst>
            </a:blip>
            <a:srcRect t="10527" b="11373"/>
            <a:stretch/>
          </p:blipFill>
          <p:spPr>
            <a:xfrm>
              <a:off x="1896512" y="2471351"/>
              <a:ext cx="5358435" cy="3534033"/>
            </a:xfrm>
            <a:prstGeom prst="rect">
              <a:avLst/>
            </a:prstGeom>
          </p:spPr>
        </p:pic>
        <p:sp>
          <p:nvSpPr>
            <p:cNvPr id="12" name="직사각형 11"/>
            <p:cNvSpPr/>
            <p:nvPr/>
          </p:nvSpPr>
          <p:spPr>
            <a:xfrm>
              <a:off x="2587877" y="2698783"/>
              <a:ext cx="1651820" cy="14748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직사각형 12"/>
            <p:cNvSpPr/>
            <p:nvPr/>
          </p:nvSpPr>
          <p:spPr>
            <a:xfrm>
              <a:off x="2587877" y="3831486"/>
              <a:ext cx="1651820" cy="14748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순서도: 처리 14"/>
            <p:cNvSpPr/>
            <p:nvPr/>
          </p:nvSpPr>
          <p:spPr>
            <a:xfrm>
              <a:off x="3795327" y="2740905"/>
              <a:ext cx="411418" cy="63239"/>
            </a:xfrm>
            <a:prstGeom prst="flowChartProcess">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순서도: 처리 15"/>
            <p:cNvSpPr/>
            <p:nvPr/>
          </p:nvSpPr>
          <p:spPr>
            <a:xfrm>
              <a:off x="3792538" y="3873608"/>
              <a:ext cx="411418" cy="63239"/>
            </a:xfrm>
            <a:prstGeom prst="flowChartProcess">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 name="슬라이드 번호 개체 틀 1"/>
          <p:cNvSpPr>
            <a:spLocks noGrp="1"/>
          </p:cNvSpPr>
          <p:nvPr>
            <p:ph type="sldNum" sz="quarter" idx="12"/>
          </p:nvPr>
        </p:nvSpPr>
        <p:spPr/>
        <p:txBody>
          <a:bodyPr/>
          <a:lstStyle/>
          <a:p>
            <a:fld id="{2A77177F-D4BC-47C1-ABEC-AF5DF9643428}" type="slidenum">
              <a:rPr lang="ko-KR" altLang="en-US" smtClean="0"/>
              <a:t>21</a:t>
            </a:fld>
            <a:endParaRPr lang="ko-KR" altLang="en-US"/>
          </a:p>
        </p:txBody>
      </p:sp>
    </p:spTree>
    <p:extLst>
      <p:ext uri="{BB962C8B-B14F-4D97-AF65-F5344CB8AC3E}">
        <p14:creationId xmlns:p14="http://schemas.microsoft.com/office/powerpoint/2010/main" val="223865798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직사각형 7"/>
          <p:cNvSpPr/>
          <p:nvPr/>
        </p:nvSpPr>
        <p:spPr>
          <a:xfrm>
            <a:off x="8239" y="1831626"/>
            <a:ext cx="9119285" cy="2308324"/>
          </a:xfrm>
          <a:prstGeom prst="rect">
            <a:avLst/>
          </a:prstGeom>
          <a:ln w="31750">
            <a:solidFill>
              <a:srgbClr val="C00000"/>
            </a:solidFill>
          </a:ln>
        </p:spPr>
        <p:txBody>
          <a:bodyPr wrap="square">
            <a:spAutoFit/>
          </a:bodyPr>
          <a:lstStyle/>
          <a:p>
            <a:endParaRPr lang="en-US" altLang="ko-KR" dirty="0">
              <a:latin typeface="Times New Roman" panose="02020603050405020304" pitchFamily="18" charset="0"/>
              <a:cs typeface="Times New Roman" panose="02020603050405020304" pitchFamily="18" charset="0"/>
            </a:endParaRPr>
          </a:p>
          <a:p>
            <a:r>
              <a:rPr lang="en-US" altLang="ko-KR" dirty="0" smtClean="0">
                <a:latin typeface="Times New Roman" panose="02020603050405020304" pitchFamily="18" charset="0"/>
                <a:cs typeface="Times New Roman" panose="02020603050405020304" pitchFamily="18" charset="0"/>
              </a:rPr>
              <a:t>$</a:t>
            </a:r>
            <a:r>
              <a:rPr lang="ko-KR" altLang="en-US" dirty="0">
                <a:latin typeface="Times New Roman" panose="02020603050405020304" pitchFamily="18" charset="0"/>
                <a:cs typeface="Times New Roman" panose="02020603050405020304" pitchFamily="18" charset="0"/>
              </a:rPr>
              <a:t>sudo ifconfig </a:t>
            </a:r>
            <a:r>
              <a:rPr lang="en-US" altLang="ko-KR" dirty="0">
                <a:latin typeface="Times New Roman" panose="02020603050405020304" pitchFamily="18" charset="0"/>
                <a:cs typeface="Times New Roman" panose="02020603050405020304" pitchFamily="18" charset="0"/>
              </a:rPr>
              <a:t>eth0</a:t>
            </a:r>
            <a:r>
              <a:rPr lang="ko-KR" altLang="en-US" dirty="0">
                <a:latin typeface="Times New Roman" panose="02020603050405020304" pitchFamily="18" charset="0"/>
                <a:cs typeface="Times New Roman" panose="02020603050405020304" pitchFamily="18" charset="0"/>
              </a:rPr>
              <a:t> </a:t>
            </a:r>
            <a:r>
              <a:rPr lang="ko-KR" altLang="en-US" dirty="0" smtClean="0">
                <a:latin typeface="Times New Roman" panose="02020603050405020304" pitchFamily="18" charset="0"/>
                <a:cs typeface="Times New Roman" panose="02020603050405020304" pitchFamily="18" charset="0"/>
              </a:rPr>
              <a:t>0</a:t>
            </a:r>
            <a:r>
              <a:rPr lang="en-US" altLang="ko-KR" dirty="0" smtClean="0">
                <a:latin typeface="Times New Roman" panose="02020603050405020304" pitchFamily="18" charset="0"/>
                <a:cs typeface="Times New Roman" panose="02020603050405020304" pitchFamily="18" charset="0"/>
              </a:rPr>
              <a:t>		</a:t>
            </a:r>
            <a:r>
              <a:rPr lang="en-US" altLang="ko-KR" dirty="0" smtClean="0">
                <a:solidFill>
                  <a:schemeClr val="tx2">
                    <a:lumMod val="60000"/>
                    <a:lumOff val="40000"/>
                  </a:schemeClr>
                </a:solidFill>
                <a:latin typeface="Times New Roman" panose="02020603050405020304" pitchFamily="18" charset="0"/>
                <a:cs typeface="Times New Roman" panose="02020603050405020304" pitchFamily="18" charset="0"/>
              </a:rPr>
              <a:t>// IP of eth0 → None</a:t>
            </a:r>
            <a:endParaRPr lang="ko-KR" altLang="en-US" dirty="0">
              <a:solidFill>
                <a:schemeClr val="tx2">
                  <a:lumMod val="60000"/>
                  <a:lumOff val="40000"/>
                </a:schemeClr>
              </a:solidFill>
              <a:latin typeface="Times New Roman" panose="02020603050405020304" pitchFamily="18" charset="0"/>
              <a:cs typeface="Times New Roman" panose="02020603050405020304" pitchFamily="18" charset="0"/>
            </a:endParaRPr>
          </a:p>
          <a:p>
            <a:r>
              <a:rPr lang="en-US" altLang="ko-KR" dirty="0">
                <a:latin typeface="Times New Roman" panose="02020603050405020304" pitchFamily="18" charset="0"/>
                <a:cs typeface="Times New Roman" panose="02020603050405020304" pitchFamily="18" charset="0"/>
              </a:rPr>
              <a:t>$</a:t>
            </a:r>
            <a:r>
              <a:rPr lang="ko-KR" altLang="en-US" dirty="0">
                <a:latin typeface="Times New Roman" panose="02020603050405020304" pitchFamily="18" charset="0"/>
                <a:cs typeface="Times New Roman" panose="02020603050405020304" pitchFamily="18" charset="0"/>
              </a:rPr>
              <a:t>sudo ifconfig br0 </a:t>
            </a:r>
            <a:r>
              <a:rPr lang="ko-KR" altLang="en-US" dirty="0" smtClean="0">
                <a:latin typeface="Times New Roman" panose="02020603050405020304" pitchFamily="18" charset="0"/>
                <a:cs typeface="Times New Roman" panose="02020603050405020304" pitchFamily="18" charset="0"/>
              </a:rPr>
              <a:t>0</a:t>
            </a:r>
            <a:r>
              <a:rPr lang="en-US" altLang="ko-KR" dirty="0" smtClean="0">
                <a:latin typeface="Times New Roman" panose="02020603050405020304" pitchFamily="18" charset="0"/>
                <a:cs typeface="Times New Roman" panose="02020603050405020304" pitchFamily="18" charset="0"/>
              </a:rPr>
              <a:t>		</a:t>
            </a:r>
            <a:r>
              <a:rPr lang="en-US" altLang="ko-KR" dirty="0" smtClean="0">
                <a:solidFill>
                  <a:schemeClr val="tx2">
                    <a:lumMod val="60000"/>
                    <a:lumOff val="40000"/>
                  </a:schemeClr>
                </a:solidFill>
                <a:latin typeface="Times New Roman" panose="02020603050405020304" pitchFamily="18" charset="0"/>
                <a:cs typeface="Times New Roman" panose="02020603050405020304" pitchFamily="18" charset="0"/>
              </a:rPr>
              <a:t>// IP of br0 → None</a:t>
            </a:r>
            <a:endParaRPr lang="ko-KR" altLang="en-US" dirty="0">
              <a:solidFill>
                <a:schemeClr val="tx2">
                  <a:lumMod val="60000"/>
                  <a:lumOff val="40000"/>
                </a:schemeClr>
              </a:solidFill>
              <a:latin typeface="Times New Roman" panose="02020603050405020304" pitchFamily="18" charset="0"/>
              <a:cs typeface="Times New Roman" panose="02020603050405020304" pitchFamily="18" charset="0"/>
            </a:endParaRPr>
          </a:p>
          <a:p>
            <a:r>
              <a:rPr lang="en-US" altLang="ko-KR" dirty="0">
                <a:latin typeface="Times New Roman" panose="02020603050405020304" pitchFamily="18" charset="0"/>
                <a:cs typeface="Times New Roman" panose="02020603050405020304" pitchFamily="18" charset="0"/>
              </a:rPr>
              <a:t>$</a:t>
            </a:r>
            <a:r>
              <a:rPr lang="ko-KR" altLang="en-US" dirty="0">
                <a:latin typeface="Times New Roman" panose="02020603050405020304" pitchFamily="18" charset="0"/>
                <a:cs typeface="Times New Roman" panose="02020603050405020304" pitchFamily="18" charset="0"/>
              </a:rPr>
              <a:t>sudo ifup </a:t>
            </a:r>
            <a:r>
              <a:rPr lang="ko-KR" altLang="en-US" dirty="0" smtClean="0">
                <a:latin typeface="Times New Roman" panose="02020603050405020304" pitchFamily="18" charset="0"/>
                <a:cs typeface="Times New Roman" panose="02020603050405020304" pitchFamily="18" charset="0"/>
              </a:rPr>
              <a:t>br0</a:t>
            </a:r>
            <a:r>
              <a:rPr lang="en-US" altLang="ko-KR" dirty="0" smtClean="0">
                <a:latin typeface="Times New Roman" panose="02020603050405020304" pitchFamily="18" charset="0"/>
                <a:cs typeface="Times New Roman" panose="02020603050405020304" pitchFamily="18" charset="0"/>
              </a:rPr>
              <a:t>			</a:t>
            </a:r>
            <a:r>
              <a:rPr lang="en-US" altLang="ko-KR" dirty="0" smtClean="0">
                <a:solidFill>
                  <a:schemeClr val="tx2">
                    <a:lumMod val="60000"/>
                    <a:lumOff val="40000"/>
                  </a:schemeClr>
                </a:solidFill>
                <a:latin typeface="Times New Roman" panose="02020603050405020304" pitchFamily="18" charset="0"/>
                <a:cs typeface="Times New Roman" panose="02020603050405020304" pitchFamily="18" charset="0"/>
              </a:rPr>
              <a:t>// interface br0 turn on</a:t>
            </a:r>
            <a:endParaRPr lang="ko-KR" altLang="en-US" dirty="0">
              <a:solidFill>
                <a:schemeClr val="tx2">
                  <a:lumMod val="60000"/>
                  <a:lumOff val="40000"/>
                </a:schemeClr>
              </a:solidFill>
              <a:latin typeface="Times New Roman" panose="02020603050405020304" pitchFamily="18" charset="0"/>
              <a:cs typeface="Times New Roman" panose="02020603050405020304" pitchFamily="18" charset="0"/>
            </a:endParaRPr>
          </a:p>
          <a:p>
            <a:r>
              <a:rPr lang="en-US" altLang="ko-KR" dirty="0">
                <a:latin typeface="Times New Roman" panose="02020603050405020304" pitchFamily="18" charset="0"/>
                <a:cs typeface="Times New Roman" panose="02020603050405020304" pitchFamily="18" charset="0"/>
              </a:rPr>
              <a:t>$</a:t>
            </a:r>
            <a:r>
              <a:rPr lang="ko-KR" altLang="en-US" dirty="0">
                <a:latin typeface="Times New Roman" panose="02020603050405020304" pitchFamily="18" charset="0"/>
                <a:cs typeface="Times New Roman" panose="02020603050405020304" pitchFamily="18" charset="0"/>
              </a:rPr>
              <a:t>sudo ifconfig br0 </a:t>
            </a:r>
            <a:r>
              <a:rPr lang="ko-KR" altLang="en-US" dirty="0" smtClean="0">
                <a:latin typeface="Times New Roman" panose="02020603050405020304" pitchFamily="18" charset="0"/>
                <a:cs typeface="Times New Roman" panose="02020603050405020304" pitchFamily="18" charset="0"/>
              </a:rPr>
              <a:t>up</a:t>
            </a:r>
            <a:r>
              <a:rPr lang="en-US" altLang="ko-KR" dirty="0" smtClean="0">
                <a:latin typeface="Times New Roman" panose="02020603050405020304" pitchFamily="18" charset="0"/>
                <a:cs typeface="Times New Roman" panose="02020603050405020304" pitchFamily="18" charset="0"/>
              </a:rPr>
              <a:t>		</a:t>
            </a:r>
            <a:r>
              <a:rPr lang="en-US" altLang="ko-KR" dirty="0" smtClean="0">
                <a:solidFill>
                  <a:schemeClr val="tx2">
                    <a:lumMod val="60000"/>
                    <a:lumOff val="40000"/>
                  </a:schemeClr>
                </a:solidFill>
                <a:latin typeface="Times New Roman" panose="02020603050405020304" pitchFamily="18" charset="0"/>
                <a:cs typeface="Times New Roman" panose="02020603050405020304" pitchFamily="18" charset="0"/>
              </a:rPr>
              <a:t>// interface br0 turn on</a:t>
            </a:r>
            <a:endParaRPr lang="ko-KR" altLang="en-US" dirty="0">
              <a:solidFill>
                <a:schemeClr val="tx2">
                  <a:lumMod val="60000"/>
                  <a:lumOff val="40000"/>
                </a:schemeClr>
              </a:solidFill>
              <a:latin typeface="Times New Roman" panose="02020603050405020304" pitchFamily="18" charset="0"/>
              <a:cs typeface="Times New Roman" panose="02020603050405020304" pitchFamily="18" charset="0"/>
            </a:endParaRPr>
          </a:p>
          <a:p>
            <a:r>
              <a:rPr lang="en-US" altLang="ko-KR" dirty="0">
                <a:latin typeface="Times New Roman" panose="02020603050405020304" pitchFamily="18" charset="0"/>
                <a:cs typeface="Times New Roman" panose="02020603050405020304" pitchFamily="18" charset="0"/>
              </a:rPr>
              <a:t>$</a:t>
            </a:r>
            <a:r>
              <a:rPr lang="ko-KR" altLang="en-US" dirty="0">
                <a:latin typeface="Times New Roman" panose="02020603050405020304" pitchFamily="18" charset="0"/>
                <a:cs typeface="Times New Roman" panose="02020603050405020304" pitchFamily="18" charset="0"/>
              </a:rPr>
              <a:t>sudo ifconfig </a:t>
            </a:r>
            <a:r>
              <a:rPr lang="en-US" altLang="ko-KR" dirty="0">
                <a:latin typeface="Times New Roman" panose="02020603050405020304" pitchFamily="18" charset="0"/>
                <a:cs typeface="Times New Roman" panose="02020603050405020304" pitchFamily="18" charset="0"/>
              </a:rPr>
              <a:t>eth0</a:t>
            </a:r>
            <a:r>
              <a:rPr lang="ko-KR" altLang="en-US" dirty="0">
                <a:latin typeface="Times New Roman" panose="02020603050405020304" pitchFamily="18" charset="0"/>
                <a:cs typeface="Times New Roman" panose="02020603050405020304" pitchFamily="18" charset="0"/>
              </a:rPr>
              <a:t> up</a:t>
            </a:r>
            <a:endParaRPr lang="en-US" altLang="ko-KR" dirty="0">
              <a:latin typeface="Times New Roman" panose="02020603050405020304" pitchFamily="18" charset="0"/>
              <a:cs typeface="Times New Roman" panose="02020603050405020304" pitchFamily="18" charset="0"/>
            </a:endParaRPr>
          </a:p>
          <a:p>
            <a:endParaRPr lang="en-US" altLang="ko-KR" dirty="0">
              <a:latin typeface="Times New Roman" panose="02020603050405020304" pitchFamily="18" charset="0"/>
              <a:cs typeface="Times New Roman" panose="02020603050405020304" pitchFamily="18" charset="0"/>
            </a:endParaRPr>
          </a:p>
          <a:p>
            <a:endParaRPr lang="ko-KR" altLang="en-US" dirty="0">
              <a:latin typeface="Times New Roman" panose="02020603050405020304" pitchFamily="18" charset="0"/>
              <a:cs typeface="Times New Roman" panose="02020603050405020304" pitchFamily="18" charset="0"/>
            </a:endParaRPr>
          </a:p>
        </p:txBody>
      </p:sp>
      <p:sp>
        <p:nvSpPr>
          <p:cNvPr id="5" name="제목 1"/>
          <p:cNvSpPr>
            <a:spLocks noGrp="1"/>
          </p:cNvSpPr>
          <p:nvPr>
            <p:ph type="title"/>
          </p:nvPr>
        </p:nvSpPr>
        <p:spPr>
          <a:xfrm>
            <a:off x="0" y="0"/>
            <a:ext cx="7886700" cy="1325563"/>
          </a:xfrm>
        </p:spPr>
        <p:txBody>
          <a:bodyPr>
            <a:normAutofit/>
          </a:bodyPr>
          <a:lstStyle/>
          <a:p>
            <a:r>
              <a:rPr lang="en-US" altLang="ko-KR" sz="4000" dirty="0" smtClean="0">
                <a:solidFill>
                  <a:srgbClr val="FF0000"/>
                </a:solidFill>
              </a:rPr>
              <a:t>Open </a:t>
            </a:r>
            <a:r>
              <a:rPr lang="en-US" altLang="ko-KR" sz="4000" dirty="0" err="1" smtClean="0">
                <a:solidFill>
                  <a:srgbClr val="FF0000"/>
                </a:solidFill>
              </a:rPr>
              <a:t>Vswitch</a:t>
            </a:r>
            <a:r>
              <a:rPr lang="en-US" altLang="ko-KR" sz="4000" dirty="0" smtClean="0">
                <a:solidFill>
                  <a:srgbClr val="FF0000"/>
                </a:solidFill>
              </a:rPr>
              <a:t/>
            </a:r>
            <a:br>
              <a:rPr lang="en-US" altLang="ko-KR" sz="4000" dirty="0" smtClean="0">
                <a:solidFill>
                  <a:srgbClr val="FF0000"/>
                </a:solidFill>
              </a:rPr>
            </a:br>
            <a:r>
              <a:rPr lang="en-US" altLang="ko-KR" sz="3200" dirty="0" smtClean="0">
                <a:solidFill>
                  <a:srgbClr val="FF0000"/>
                </a:solidFill>
              </a:rPr>
              <a:t>- Configure bridged networking</a:t>
            </a:r>
            <a:endParaRPr lang="ko-KR" altLang="en-US" sz="4000" dirty="0">
              <a:solidFill>
                <a:srgbClr val="FF0000"/>
              </a:solidFill>
            </a:endParaRPr>
          </a:p>
        </p:txBody>
      </p:sp>
      <p:pic>
        <p:nvPicPr>
          <p:cNvPr id="7" name="Picture 2" descr="http://publicdomainvectors.org/photos/Anonymous_Keyboard_1_ic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704365" y="-114072"/>
            <a:ext cx="1439635" cy="1439635"/>
          </a:xfrm>
          <a:prstGeom prst="rect">
            <a:avLst/>
          </a:prstGeom>
          <a:noFill/>
          <a:extLst>
            <a:ext uri="{909E8E84-426E-40DD-AFC4-6F175D3DCCD1}">
              <a14:hiddenFill xmlns:a14="http://schemas.microsoft.com/office/drawing/2010/main">
                <a:solidFill>
                  <a:srgbClr val="FFFFFF"/>
                </a:solidFill>
              </a14:hiddenFill>
            </a:ext>
          </a:extLst>
        </p:spPr>
      </p:pic>
      <p:sp>
        <p:nvSpPr>
          <p:cNvPr id="2" name="슬라이드 번호 개체 틀 1"/>
          <p:cNvSpPr>
            <a:spLocks noGrp="1"/>
          </p:cNvSpPr>
          <p:nvPr>
            <p:ph type="sldNum" sz="quarter" idx="12"/>
          </p:nvPr>
        </p:nvSpPr>
        <p:spPr/>
        <p:txBody>
          <a:bodyPr/>
          <a:lstStyle/>
          <a:p>
            <a:fld id="{2A77177F-D4BC-47C1-ABEC-AF5DF9643428}" type="slidenum">
              <a:rPr lang="ko-KR" altLang="en-US" smtClean="0"/>
              <a:t>22</a:t>
            </a:fld>
            <a:endParaRPr lang="ko-KR" altLang="en-US"/>
          </a:p>
        </p:txBody>
      </p:sp>
    </p:spTree>
    <p:extLst>
      <p:ext uri="{BB962C8B-B14F-4D97-AF65-F5344CB8AC3E}">
        <p14:creationId xmlns:p14="http://schemas.microsoft.com/office/powerpoint/2010/main" val="116826933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직사각형 10"/>
          <p:cNvSpPr/>
          <p:nvPr/>
        </p:nvSpPr>
        <p:spPr>
          <a:xfrm>
            <a:off x="252320" y="1710610"/>
            <a:ext cx="4133460" cy="3377681"/>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ko-KR" sz="1600" dirty="0" smtClean="0">
                <a:solidFill>
                  <a:schemeClr val="tx1"/>
                </a:solidFill>
              </a:rPr>
              <a:t>Your Box</a:t>
            </a:r>
            <a:endParaRPr lang="ko-KR" altLang="en-US" sz="1600" dirty="0">
              <a:solidFill>
                <a:schemeClr val="tx1"/>
              </a:solidFill>
            </a:endParaRPr>
          </a:p>
        </p:txBody>
      </p:sp>
      <p:sp>
        <p:nvSpPr>
          <p:cNvPr id="4" name="직사각형 3"/>
          <p:cNvSpPr/>
          <p:nvPr/>
        </p:nvSpPr>
        <p:spPr>
          <a:xfrm>
            <a:off x="4749284" y="1710611"/>
            <a:ext cx="4133460" cy="3377681"/>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ko-KR" sz="1600" dirty="0" smtClean="0">
                <a:solidFill>
                  <a:schemeClr val="tx1"/>
                </a:solidFill>
              </a:rPr>
              <a:t>Your Box</a:t>
            </a:r>
            <a:endParaRPr lang="ko-KR" altLang="en-US" sz="1600" dirty="0">
              <a:solidFill>
                <a:schemeClr val="tx1"/>
              </a:solidFill>
            </a:endParaRPr>
          </a:p>
        </p:txBody>
      </p:sp>
      <p:sp>
        <p:nvSpPr>
          <p:cNvPr id="9" name="직사각형 8"/>
          <p:cNvSpPr/>
          <p:nvPr/>
        </p:nvSpPr>
        <p:spPr>
          <a:xfrm>
            <a:off x="6181922" y="4537785"/>
            <a:ext cx="1268185" cy="550506"/>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dirty="0" smtClean="0">
                <a:solidFill>
                  <a:schemeClr val="tx1"/>
                </a:solidFill>
              </a:rPr>
              <a:t>eth0</a:t>
            </a:r>
          </a:p>
          <a:p>
            <a:pPr algn="ctr"/>
            <a:r>
              <a:rPr lang="en-US" altLang="ko-KR" sz="1600" dirty="0">
                <a:solidFill>
                  <a:schemeClr val="tx1"/>
                </a:solidFill>
              </a:rPr>
              <a:t>0</a:t>
            </a:r>
            <a:endParaRPr lang="en-US" altLang="ko-KR" sz="1600" dirty="0" smtClean="0">
              <a:solidFill>
                <a:schemeClr val="tx1"/>
              </a:solidFill>
            </a:endParaRPr>
          </a:p>
        </p:txBody>
      </p:sp>
      <p:sp>
        <p:nvSpPr>
          <p:cNvPr id="10" name="직사각형 9"/>
          <p:cNvSpPr/>
          <p:nvPr/>
        </p:nvSpPr>
        <p:spPr>
          <a:xfrm>
            <a:off x="5028423" y="3592282"/>
            <a:ext cx="1268185" cy="550506"/>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dirty="0" smtClean="0">
                <a:solidFill>
                  <a:schemeClr val="tx1"/>
                </a:solidFill>
              </a:rPr>
              <a:t>br0</a:t>
            </a:r>
          </a:p>
          <a:p>
            <a:pPr algn="ctr"/>
            <a:r>
              <a:rPr lang="en-US" altLang="ko-KR" sz="1600" dirty="0" smtClean="0">
                <a:solidFill>
                  <a:schemeClr val="tx1"/>
                </a:solidFill>
              </a:rPr>
              <a:t>203.237.x.x</a:t>
            </a:r>
            <a:endParaRPr lang="ko-KR" altLang="en-US" sz="1600" dirty="0">
              <a:solidFill>
                <a:schemeClr val="tx1"/>
              </a:solidFill>
            </a:endParaRPr>
          </a:p>
        </p:txBody>
      </p:sp>
      <p:sp>
        <p:nvSpPr>
          <p:cNvPr id="12" name="직사각형 11"/>
          <p:cNvSpPr/>
          <p:nvPr/>
        </p:nvSpPr>
        <p:spPr>
          <a:xfrm>
            <a:off x="5566101" y="4121016"/>
            <a:ext cx="185835" cy="186612"/>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p>
        </p:txBody>
      </p:sp>
      <p:sp>
        <p:nvSpPr>
          <p:cNvPr id="13" name="직사각형 12"/>
          <p:cNvSpPr/>
          <p:nvPr/>
        </p:nvSpPr>
        <p:spPr>
          <a:xfrm>
            <a:off x="6359591" y="4351172"/>
            <a:ext cx="185835" cy="186612"/>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p>
        </p:txBody>
      </p:sp>
      <p:cxnSp>
        <p:nvCxnSpPr>
          <p:cNvPr id="15" name="꺾인 연결선 14"/>
          <p:cNvCxnSpPr>
            <a:stCxn id="12" idx="2"/>
            <a:endCxn id="13" idx="0"/>
          </p:cNvCxnSpPr>
          <p:nvPr/>
        </p:nvCxnSpPr>
        <p:spPr>
          <a:xfrm rot="16200000" flipH="1">
            <a:off x="6033992" y="3932655"/>
            <a:ext cx="43544" cy="793490"/>
          </a:xfrm>
          <a:prstGeom prst="bentConnector3">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sp>
        <p:nvSpPr>
          <p:cNvPr id="16" name="오른쪽 화살표 15"/>
          <p:cNvSpPr/>
          <p:nvPr/>
        </p:nvSpPr>
        <p:spPr>
          <a:xfrm>
            <a:off x="3937716" y="2939143"/>
            <a:ext cx="1259633" cy="765106"/>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p>
        </p:txBody>
      </p:sp>
      <p:sp>
        <p:nvSpPr>
          <p:cNvPr id="17" name="제목 1"/>
          <p:cNvSpPr>
            <a:spLocks noGrp="1"/>
          </p:cNvSpPr>
          <p:nvPr>
            <p:ph type="title"/>
          </p:nvPr>
        </p:nvSpPr>
        <p:spPr>
          <a:xfrm>
            <a:off x="0" y="0"/>
            <a:ext cx="7886700" cy="1325563"/>
          </a:xfrm>
        </p:spPr>
        <p:txBody>
          <a:bodyPr>
            <a:normAutofit/>
          </a:bodyPr>
          <a:lstStyle/>
          <a:p>
            <a:r>
              <a:rPr lang="en-US" altLang="ko-KR" sz="4000" dirty="0" smtClean="0">
                <a:solidFill>
                  <a:srgbClr val="0070C0"/>
                </a:solidFill>
              </a:rPr>
              <a:t>Open </a:t>
            </a:r>
            <a:r>
              <a:rPr lang="en-US" altLang="ko-KR" sz="4000" dirty="0" err="1" smtClean="0">
                <a:solidFill>
                  <a:srgbClr val="0070C0"/>
                </a:solidFill>
              </a:rPr>
              <a:t>Vswitch</a:t>
            </a:r>
            <a:r>
              <a:rPr lang="en-US" altLang="ko-KR" sz="4000" dirty="0" smtClean="0">
                <a:solidFill>
                  <a:srgbClr val="0070C0"/>
                </a:solidFill>
              </a:rPr>
              <a:t/>
            </a:r>
            <a:br>
              <a:rPr lang="en-US" altLang="ko-KR" sz="4000" dirty="0" smtClean="0">
                <a:solidFill>
                  <a:srgbClr val="0070C0"/>
                </a:solidFill>
              </a:rPr>
            </a:br>
            <a:r>
              <a:rPr lang="en-US" altLang="ko-KR" sz="3200" dirty="0" smtClean="0">
                <a:solidFill>
                  <a:srgbClr val="0070C0"/>
                </a:solidFill>
              </a:rPr>
              <a:t>- Situation</a:t>
            </a:r>
            <a:endParaRPr lang="ko-KR" altLang="en-US" sz="4000" dirty="0">
              <a:solidFill>
                <a:srgbClr val="0070C0"/>
              </a:solidFill>
            </a:endParaRPr>
          </a:p>
        </p:txBody>
      </p:sp>
      <p:sp>
        <p:nvSpPr>
          <p:cNvPr id="14" name="직사각형 13"/>
          <p:cNvSpPr/>
          <p:nvPr/>
        </p:nvSpPr>
        <p:spPr>
          <a:xfrm>
            <a:off x="6389440" y="4513975"/>
            <a:ext cx="126139" cy="6777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solidFill>
                <a:schemeClr val="tx1"/>
              </a:solidFill>
            </a:endParaRPr>
          </a:p>
        </p:txBody>
      </p:sp>
      <p:sp>
        <p:nvSpPr>
          <p:cNvPr id="19" name="직사각형 18"/>
          <p:cNvSpPr/>
          <p:nvPr/>
        </p:nvSpPr>
        <p:spPr>
          <a:xfrm>
            <a:off x="7105758" y="4513975"/>
            <a:ext cx="126139" cy="6777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solidFill>
                <a:schemeClr val="tx1"/>
              </a:solidFill>
            </a:endParaRPr>
          </a:p>
        </p:txBody>
      </p:sp>
      <p:sp>
        <p:nvSpPr>
          <p:cNvPr id="20" name="직사각형 19"/>
          <p:cNvSpPr/>
          <p:nvPr/>
        </p:nvSpPr>
        <p:spPr>
          <a:xfrm>
            <a:off x="1984589" y="4474188"/>
            <a:ext cx="126139" cy="6777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solidFill>
                <a:schemeClr val="tx1"/>
              </a:solidFill>
            </a:endParaRPr>
          </a:p>
        </p:txBody>
      </p:sp>
      <p:sp>
        <p:nvSpPr>
          <p:cNvPr id="21" name="직사각형 20"/>
          <p:cNvSpPr/>
          <p:nvPr/>
        </p:nvSpPr>
        <p:spPr>
          <a:xfrm>
            <a:off x="2549263" y="4484430"/>
            <a:ext cx="126139" cy="6777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solidFill>
                <a:schemeClr val="tx1"/>
              </a:solidFill>
            </a:endParaRPr>
          </a:p>
        </p:txBody>
      </p:sp>
      <p:sp>
        <p:nvSpPr>
          <p:cNvPr id="5" name="직사각형 4"/>
          <p:cNvSpPr/>
          <p:nvPr/>
        </p:nvSpPr>
        <p:spPr>
          <a:xfrm>
            <a:off x="1684957" y="4537785"/>
            <a:ext cx="1268185" cy="550506"/>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dirty="0" smtClean="0">
                <a:solidFill>
                  <a:schemeClr val="tx1"/>
                </a:solidFill>
              </a:rPr>
              <a:t>eth0</a:t>
            </a:r>
          </a:p>
          <a:p>
            <a:pPr algn="ctr"/>
            <a:r>
              <a:rPr lang="en-US" altLang="ko-KR" sz="1600" dirty="0" smtClean="0">
                <a:solidFill>
                  <a:schemeClr val="tx1"/>
                </a:solidFill>
              </a:rPr>
              <a:t>203.237.x.x</a:t>
            </a:r>
            <a:endParaRPr lang="ko-KR" altLang="en-US" sz="1600" dirty="0">
              <a:solidFill>
                <a:schemeClr val="tx1"/>
              </a:solidFill>
            </a:endParaRPr>
          </a:p>
        </p:txBody>
      </p:sp>
      <p:sp>
        <p:nvSpPr>
          <p:cNvPr id="2" name="슬라이드 번호 개체 틀 1"/>
          <p:cNvSpPr>
            <a:spLocks noGrp="1"/>
          </p:cNvSpPr>
          <p:nvPr>
            <p:ph type="sldNum" sz="quarter" idx="12"/>
          </p:nvPr>
        </p:nvSpPr>
        <p:spPr/>
        <p:txBody>
          <a:bodyPr/>
          <a:lstStyle/>
          <a:p>
            <a:fld id="{2A77177F-D4BC-47C1-ABEC-AF5DF9643428}" type="slidenum">
              <a:rPr lang="ko-KR" altLang="en-US" smtClean="0"/>
              <a:t>23</a:t>
            </a:fld>
            <a:endParaRPr lang="ko-KR" altLang="en-US"/>
          </a:p>
        </p:txBody>
      </p:sp>
    </p:spTree>
    <p:extLst>
      <p:ext uri="{BB962C8B-B14F-4D97-AF65-F5344CB8AC3E}">
        <p14:creationId xmlns:p14="http://schemas.microsoft.com/office/powerpoint/2010/main" val="40349865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p:cNvSpPr/>
          <p:nvPr/>
        </p:nvSpPr>
        <p:spPr>
          <a:xfrm>
            <a:off x="2311216" y="1953350"/>
            <a:ext cx="4133460" cy="3377681"/>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ko-KR" sz="1600" dirty="0" smtClean="0">
                <a:solidFill>
                  <a:schemeClr val="tx1"/>
                </a:solidFill>
              </a:rPr>
              <a:t>Your Box</a:t>
            </a:r>
            <a:endParaRPr lang="ko-KR" altLang="en-US" sz="1600" dirty="0">
              <a:solidFill>
                <a:schemeClr val="tx1"/>
              </a:solidFill>
            </a:endParaRPr>
          </a:p>
        </p:txBody>
      </p:sp>
      <p:sp>
        <p:nvSpPr>
          <p:cNvPr id="5" name="직사각형 4"/>
          <p:cNvSpPr/>
          <p:nvPr/>
        </p:nvSpPr>
        <p:spPr>
          <a:xfrm>
            <a:off x="3743854" y="4780524"/>
            <a:ext cx="1268185" cy="550506"/>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dirty="0" smtClean="0">
                <a:solidFill>
                  <a:schemeClr val="tx1"/>
                </a:solidFill>
              </a:rPr>
              <a:t>eth0</a:t>
            </a:r>
          </a:p>
        </p:txBody>
      </p:sp>
      <p:sp>
        <p:nvSpPr>
          <p:cNvPr id="6" name="직사각형 5"/>
          <p:cNvSpPr/>
          <p:nvPr/>
        </p:nvSpPr>
        <p:spPr>
          <a:xfrm>
            <a:off x="2590355" y="3835021"/>
            <a:ext cx="1268185" cy="550506"/>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dirty="0" smtClean="0">
                <a:solidFill>
                  <a:schemeClr val="tx1"/>
                </a:solidFill>
              </a:rPr>
              <a:t>br0</a:t>
            </a:r>
          </a:p>
          <a:p>
            <a:pPr algn="ctr"/>
            <a:r>
              <a:rPr lang="en-US" altLang="ko-KR" sz="1600" dirty="0" smtClean="0">
                <a:solidFill>
                  <a:schemeClr val="tx1"/>
                </a:solidFill>
              </a:rPr>
              <a:t>203.237.x.x</a:t>
            </a:r>
            <a:endParaRPr lang="ko-KR" altLang="en-US" sz="1600" dirty="0">
              <a:solidFill>
                <a:schemeClr val="tx1"/>
              </a:solidFill>
            </a:endParaRPr>
          </a:p>
        </p:txBody>
      </p:sp>
      <p:sp>
        <p:nvSpPr>
          <p:cNvPr id="7" name="직사각형 6"/>
          <p:cNvSpPr/>
          <p:nvPr/>
        </p:nvSpPr>
        <p:spPr>
          <a:xfrm>
            <a:off x="3128033" y="4363755"/>
            <a:ext cx="185835" cy="186612"/>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p>
        </p:txBody>
      </p:sp>
      <p:sp>
        <p:nvSpPr>
          <p:cNvPr id="8" name="직사각형 7"/>
          <p:cNvSpPr/>
          <p:nvPr/>
        </p:nvSpPr>
        <p:spPr>
          <a:xfrm>
            <a:off x="3960482" y="4656811"/>
            <a:ext cx="185835" cy="186612"/>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p>
        </p:txBody>
      </p:sp>
      <p:cxnSp>
        <p:nvCxnSpPr>
          <p:cNvPr id="9" name="꺾인 연결선 8"/>
          <p:cNvCxnSpPr>
            <a:stCxn id="7" idx="2"/>
            <a:endCxn id="8" idx="0"/>
          </p:cNvCxnSpPr>
          <p:nvPr/>
        </p:nvCxnSpPr>
        <p:spPr>
          <a:xfrm rot="16200000" flipH="1">
            <a:off x="3583953" y="4187364"/>
            <a:ext cx="106444" cy="832449"/>
          </a:xfrm>
          <a:prstGeom prst="bentConnector3">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sp>
        <p:nvSpPr>
          <p:cNvPr id="10" name="직사각형 9"/>
          <p:cNvSpPr/>
          <p:nvPr/>
        </p:nvSpPr>
        <p:spPr>
          <a:xfrm>
            <a:off x="2502300" y="2288474"/>
            <a:ext cx="1437299" cy="601043"/>
          </a:xfrm>
          <a:prstGeom prst="rect">
            <a:avLst/>
          </a:prstGeom>
          <a:solidFill>
            <a:schemeClr val="bg1"/>
          </a:solidFill>
          <a:ln w="381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ko-KR" sz="1600" dirty="0" smtClean="0">
                <a:solidFill>
                  <a:schemeClr val="tx1"/>
                </a:solidFill>
              </a:rPr>
              <a:t>VM</a:t>
            </a:r>
            <a:endParaRPr lang="en-US" altLang="ko-KR" sz="1600" dirty="0">
              <a:solidFill>
                <a:schemeClr val="tx1"/>
              </a:solidFill>
            </a:endParaRPr>
          </a:p>
          <a:p>
            <a:pPr algn="ctr"/>
            <a:r>
              <a:rPr lang="en-US" altLang="ko-KR" sz="1600" dirty="0" smtClean="0">
                <a:solidFill>
                  <a:schemeClr val="tx1"/>
                </a:solidFill>
              </a:rPr>
              <a:t>203.237.x.x</a:t>
            </a:r>
            <a:endParaRPr lang="ko-KR" altLang="en-US" sz="1600" dirty="0">
              <a:solidFill>
                <a:schemeClr val="tx1"/>
              </a:solidFill>
            </a:endParaRPr>
          </a:p>
        </p:txBody>
      </p:sp>
      <p:cxnSp>
        <p:nvCxnSpPr>
          <p:cNvPr id="12" name="직선 연결선 11"/>
          <p:cNvCxnSpPr>
            <a:stCxn id="10" idx="2"/>
            <a:endCxn id="6" idx="0"/>
          </p:cNvCxnSpPr>
          <p:nvPr/>
        </p:nvCxnSpPr>
        <p:spPr>
          <a:xfrm>
            <a:off x="3220950" y="2889517"/>
            <a:ext cx="3498" cy="945504"/>
          </a:xfrm>
          <a:prstGeom prst="line">
            <a:avLst/>
          </a:prstGeom>
          <a:ln w="38100">
            <a:solidFill>
              <a:srgbClr val="7030A0"/>
            </a:solidFill>
            <a:prstDash val="sysDash"/>
          </a:ln>
        </p:spPr>
        <p:style>
          <a:lnRef idx="1">
            <a:schemeClr val="accent1"/>
          </a:lnRef>
          <a:fillRef idx="0">
            <a:schemeClr val="accent1"/>
          </a:fillRef>
          <a:effectRef idx="0">
            <a:schemeClr val="accent1"/>
          </a:effectRef>
          <a:fontRef idx="minor">
            <a:schemeClr val="tx1"/>
          </a:fontRef>
        </p:style>
      </p:cxnSp>
      <p:sp>
        <p:nvSpPr>
          <p:cNvPr id="25" name="직사각형 24"/>
          <p:cNvSpPr/>
          <p:nvPr/>
        </p:nvSpPr>
        <p:spPr>
          <a:xfrm>
            <a:off x="3126477" y="3670181"/>
            <a:ext cx="185835" cy="186612"/>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p>
        </p:txBody>
      </p:sp>
      <p:sp>
        <p:nvSpPr>
          <p:cNvPr id="26" name="직사각형 25"/>
          <p:cNvSpPr/>
          <p:nvPr/>
        </p:nvSpPr>
        <p:spPr>
          <a:xfrm>
            <a:off x="3129590" y="2900988"/>
            <a:ext cx="185835" cy="186612"/>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p>
        </p:txBody>
      </p:sp>
      <p:sp>
        <p:nvSpPr>
          <p:cNvPr id="39" name="제목 1"/>
          <p:cNvSpPr>
            <a:spLocks noGrp="1"/>
          </p:cNvSpPr>
          <p:nvPr>
            <p:ph type="title"/>
          </p:nvPr>
        </p:nvSpPr>
        <p:spPr>
          <a:xfrm>
            <a:off x="0" y="0"/>
            <a:ext cx="7886700" cy="1325563"/>
          </a:xfrm>
        </p:spPr>
        <p:txBody>
          <a:bodyPr>
            <a:normAutofit/>
          </a:bodyPr>
          <a:lstStyle/>
          <a:p>
            <a:r>
              <a:rPr lang="en-US" altLang="ko-KR" sz="4000" dirty="0" smtClean="0">
                <a:solidFill>
                  <a:srgbClr val="0070C0"/>
                </a:solidFill>
              </a:rPr>
              <a:t>Open </a:t>
            </a:r>
            <a:r>
              <a:rPr lang="en-US" altLang="ko-KR" sz="4000" dirty="0" err="1" smtClean="0">
                <a:solidFill>
                  <a:srgbClr val="0070C0"/>
                </a:solidFill>
              </a:rPr>
              <a:t>Vswitch</a:t>
            </a:r>
            <a:r>
              <a:rPr lang="en-US" altLang="ko-KR" sz="4000" dirty="0" smtClean="0">
                <a:solidFill>
                  <a:srgbClr val="0070C0"/>
                </a:solidFill>
              </a:rPr>
              <a:t/>
            </a:r>
            <a:br>
              <a:rPr lang="en-US" altLang="ko-KR" sz="4000" dirty="0" smtClean="0">
                <a:solidFill>
                  <a:srgbClr val="0070C0"/>
                </a:solidFill>
              </a:rPr>
            </a:br>
            <a:r>
              <a:rPr lang="en-US" altLang="ko-KR" sz="3200" dirty="0" smtClean="0">
                <a:solidFill>
                  <a:srgbClr val="0070C0"/>
                </a:solidFill>
              </a:rPr>
              <a:t>- Goal of this section</a:t>
            </a:r>
            <a:endParaRPr lang="ko-KR" altLang="en-US" sz="4000" dirty="0">
              <a:solidFill>
                <a:srgbClr val="0070C0"/>
              </a:solidFill>
            </a:endParaRPr>
          </a:p>
        </p:txBody>
      </p:sp>
      <p:sp>
        <p:nvSpPr>
          <p:cNvPr id="36" name="직사각형 35"/>
          <p:cNvSpPr/>
          <p:nvPr/>
        </p:nvSpPr>
        <p:spPr>
          <a:xfrm>
            <a:off x="3995352" y="4735876"/>
            <a:ext cx="126139" cy="6777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solidFill>
                <a:schemeClr val="tx1"/>
              </a:solidFill>
            </a:endParaRPr>
          </a:p>
        </p:txBody>
      </p:sp>
      <p:sp>
        <p:nvSpPr>
          <p:cNvPr id="37" name="직사각형 36"/>
          <p:cNvSpPr/>
          <p:nvPr/>
        </p:nvSpPr>
        <p:spPr>
          <a:xfrm>
            <a:off x="4629219" y="4725866"/>
            <a:ext cx="126139" cy="6777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solidFill>
                <a:schemeClr val="tx1"/>
              </a:solidFill>
            </a:endParaRPr>
          </a:p>
        </p:txBody>
      </p:sp>
      <p:sp>
        <p:nvSpPr>
          <p:cNvPr id="17" name="TextBox 16"/>
          <p:cNvSpPr txBox="1"/>
          <p:nvPr/>
        </p:nvSpPr>
        <p:spPr>
          <a:xfrm>
            <a:off x="-57665" y="5437308"/>
            <a:ext cx="9144000" cy="461665"/>
          </a:xfrm>
          <a:prstGeom prst="rect">
            <a:avLst/>
          </a:prstGeom>
          <a:noFill/>
        </p:spPr>
        <p:txBody>
          <a:bodyPr wrap="square" rtlCol="0">
            <a:spAutoFit/>
          </a:bodyPr>
          <a:lstStyle/>
          <a:p>
            <a:pPr algn="ctr"/>
            <a:r>
              <a:rPr lang="en-US" altLang="ko-KR" sz="2400" dirty="0" smtClean="0"/>
              <a:t>Stop OvS setting, Now need to build </a:t>
            </a:r>
            <a:r>
              <a:rPr lang="en-US" altLang="ko-KR" sz="2400" dirty="0" smtClean="0">
                <a:solidFill>
                  <a:srgbClr val="FF0000"/>
                </a:solidFill>
              </a:rPr>
              <a:t>KVM</a:t>
            </a:r>
          </a:p>
        </p:txBody>
      </p:sp>
      <p:sp>
        <p:nvSpPr>
          <p:cNvPr id="2" name="직사각형 1"/>
          <p:cNvSpPr/>
          <p:nvPr/>
        </p:nvSpPr>
        <p:spPr>
          <a:xfrm>
            <a:off x="2401548" y="2168670"/>
            <a:ext cx="1651852" cy="1178743"/>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슬라이드 번호 개체 틀 2"/>
          <p:cNvSpPr>
            <a:spLocks noGrp="1"/>
          </p:cNvSpPr>
          <p:nvPr>
            <p:ph type="sldNum" sz="quarter" idx="12"/>
          </p:nvPr>
        </p:nvSpPr>
        <p:spPr/>
        <p:txBody>
          <a:bodyPr/>
          <a:lstStyle/>
          <a:p>
            <a:fld id="{2A77177F-D4BC-47C1-ABEC-AF5DF9643428}" type="slidenum">
              <a:rPr lang="ko-KR" altLang="en-US" smtClean="0"/>
              <a:t>24</a:t>
            </a:fld>
            <a:endParaRPr lang="ko-KR" altLang="en-US"/>
          </a:p>
        </p:txBody>
      </p:sp>
    </p:spTree>
    <p:extLst>
      <p:ext uri="{BB962C8B-B14F-4D97-AF65-F5344CB8AC3E}">
        <p14:creationId xmlns:p14="http://schemas.microsoft.com/office/powerpoint/2010/main" val="252254645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a:spLocks noGrp="1"/>
          </p:cNvSpPr>
          <p:nvPr>
            <p:ph type="title"/>
          </p:nvPr>
        </p:nvSpPr>
        <p:spPr>
          <a:xfrm>
            <a:off x="0" y="0"/>
            <a:ext cx="9144000" cy="1325563"/>
          </a:xfrm>
        </p:spPr>
        <p:txBody>
          <a:bodyPr>
            <a:normAutofit/>
          </a:bodyPr>
          <a:lstStyle/>
          <a:p>
            <a:r>
              <a:rPr lang="en-US" altLang="ko-KR" sz="4000" dirty="0" smtClean="0">
                <a:solidFill>
                  <a:srgbClr val="FF0000"/>
                </a:solidFill>
              </a:rPr>
              <a:t>Modify</a:t>
            </a:r>
            <a:br>
              <a:rPr lang="en-US" altLang="ko-KR" sz="4000" dirty="0" smtClean="0">
                <a:solidFill>
                  <a:srgbClr val="FF0000"/>
                </a:solidFill>
              </a:rPr>
            </a:br>
            <a:r>
              <a:rPr lang="en-US" altLang="ko-KR" sz="3200" dirty="0" smtClean="0">
                <a:solidFill>
                  <a:srgbClr val="FF0000"/>
                </a:solidFill>
              </a:rPr>
              <a:t>- /etc/</a:t>
            </a:r>
            <a:r>
              <a:rPr lang="en-US" altLang="ko-KR" sz="3200" dirty="0" err="1" smtClean="0">
                <a:solidFill>
                  <a:srgbClr val="FF0000"/>
                </a:solidFill>
              </a:rPr>
              <a:t>rc.local</a:t>
            </a:r>
            <a:endParaRPr lang="ko-KR" altLang="en-US" sz="4000" dirty="0">
              <a:solidFill>
                <a:srgbClr val="FF0000"/>
              </a:solidFill>
            </a:endParaRPr>
          </a:p>
        </p:txBody>
      </p:sp>
      <p:pic>
        <p:nvPicPr>
          <p:cNvPr id="6" name="Picture 2" descr="http://publicdomainvectors.org/photos/Anonymous_Keyboard_1_ic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704365" y="-114072"/>
            <a:ext cx="1439635" cy="1439635"/>
          </a:xfrm>
          <a:prstGeom prst="rect">
            <a:avLst/>
          </a:prstGeom>
          <a:noFill/>
          <a:extLst>
            <a:ext uri="{909E8E84-426E-40DD-AFC4-6F175D3DCCD1}">
              <a14:hiddenFill xmlns:a14="http://schemas.microsoft.com/office/drawing/2010/main">
                <a:solidFill>
                  <a:srgbClr val="FFFFFF"/>
                </a:solidFill>
              </a14:hiddenFill>
            </a:ext>
          </a:extLst>
        </p:spPr>
      </p:pic>
      <p:sp>
        <p:nvSpPr>
          <p:cNvPr id="9" name="직사각형 8"/>
          <p:cNvSpPr/>
          <p:nvPr/>
        </p:nvSpPr>
        <p:spPr>
          <a:xfrm>
            <a:off x="16475" y="2901611"/>
            <a:ext cx="9111049" cy="923330"/>
          </a:xfrm>
          <a:prstGeom prst="rect">
            <a:avLst/>
          </a:prstGeom>
          <a:ln w="31750">
            <a:solidFill>
              <a:srgbClr val="C00000"/>
            </a:solidFill>
          </a:ln>
        </p:spPr>
        <p:txBody>
          <a:bodyPr wrap="square">
            <a:spAutoFit/>
          </a:bodyPr>
          <a:lstStyle/>
          <a:p>
            <a:pPr algn="just"/>
            <a:r>
              <a:rPr lang="en-US" altLang="ko-KR" dirty="0" smtClean="0">
                <a:latin typeface="Times New Roman" panose="02020603050405020304" pitchFamily="18" charset="0"/>
                <a:cs typeface="Times New Roman" panose="02020603050405020304" pitchFamily="18" charset="0"/>
              </a:rPr>
              <a:t>$sudo vi /etc/</a:t>
            </a:r>
            <a:r>
              <a:rPr lang="en-US" altLang="ko-KR" dirty="0" err="1" smtClean="0">
                <a:latin typeface="Times New Roman" panose="02020603050405020304" pitchFamily="18" charset="0"/>
                <a:cs typeface="Times New Roman" panose="02020603050405020304" pitchFamily="18" charset="0"/>
              </a:rPr>
              <a:t>rc.local</a:t>
            </a:r>
            <a:endParaRPr lang="en-US" altLang="ko-KR" dirty="0" smtClean="0">
              <a:latin typeface="Times New Roman" panose="02020603050405020304" pitchFamily="18" charset="0"/>
              <a:cs typeface="Times New Roman" panose="02020603050405020304" pitchFamily="18" charset="0"/>
            </a:endParaRPr>
          </a:p>
          <a:p>
            <a:pPr algn="just"/>
            <a:endParaRPr lang="en-US" altLang="ko-KR" dirty="0">
              <a:latin typeface="Times New Roman" panose="02020603050405020304" pitchFamily="18" charset="0"/>
              <a:cs typeface="Times New Roman" panose="02020603050405020304" pitchFamily="18" charset="0"/>
            </a:endParaRPr>
          </a:p>
          <a:p>
            <a:pPr algn="just"/>
            <a:r>
              <a:rPr lang="en-US" altLang="ko-KR" dirty="0" smtClean="0">
                <a:latin typeface="Times New Roman" panose="02020603050405020304" pitchFamily="18" charset="0"/>
                <a:cs typeface="Times New Roman" panose="02020603050405020304" pitchFamily="18" charset="0"/>
              </a:rPr>
              <a:t>ifconfig eth0 up</a:t>
            </a:r>
            <a:endParaRPr lang="en-US" altLang="ko-KR" b="1" dirty="0" smtClean="0">
              <a:solidFill>
                <a:srgbClr val="C00000"/>
              </a:solidFill>
              <a:latin typeface="Times New Roman" panose="02020603050405020304" pitchFamily="18" charset="0"/>
              <a:cs typeface="Times New Roman" panose="02020603050405020304" pitchFamily="18" charset="0"/>
            </a:endParaRPr>
          </a:p>
        </p:txBody>
      </p:sp>
      <p:sp>
        <p:nvSpPr>
          <p:cNvPr id="11" name="직사각형 10"/>
          <p:cNvSpPr/>
          <p:nvPr/>
        </p:nvSpPr>
        <p:spPr>
          <a:xfrm>
            <a:off x="-1" y="2532279"/>
            <a:ext cx="4572000" cy="369332"/>
          </a:xfrm>
          <a:prstGeom prst="rect">
            <a:avLst/>
          </a:prstGeom>
        </p:spPr>
        <p:txBody>
          <a:bodyPr>
            <a:spAutoFit/>
          </a:bodyPr>
          <a:lstStyle/>
          <a:p>
            <a:r>
              <a:rPr lang="en-US" altLang="ko-KR" dirty="0" smtClean="0"/>
              <a:t>Modify /etc/</a:t>
            </a:r>
            <a:r>
              <a:rPr lang="en-US" altLang="ko-KR" dirty="0" err="1" smtClean="0"/>
              <a:t>rc.local</a:t>
            </a:r>
            <a:endParaRPr lang="en-US" altLang="ko-KR" dirty="0"/>
          </a:p>
        </p:txBody>
      </p:sp>
      <p:sp>
        <p:nvSpPr>
          <p:cNvPr id="7" name="TextBox 6"/>
          <p:cNvSpPr txBox="1"/>
          <p:nvPr/>
        </p:nvSpPr>
        <p:spPr>
          <a:xfrm>
            <a:off x="-16476" y="3993496"/>
            <a:ext cx="9144000" cy="1200329"/>
          </a:xfrm>
          <a:prstGeom prst="rect">
            <a:avLst/>
          </a:prstGeom>
          <a:noFill/>
        </p:spPr>
        <p:txBody>
          <a:bodyPr wrap="square" rtlCol="0">
            <a:spAutoFit/>
          </a:bodyPr>
          <a:lstStyle/>
          <a:p>
            <a:pPr algn="ctr"/>
            <a:r>
              <a:rPr lang="en-US" altLang="ko-KR" sz="2400" dirty="0" smtClean="0"/>
              <a:t>Whenever NUC is rebooted, </a:t>
            </a:r>
            <a:endParaRPr lang="en-US" altLang="ko-KR" sz="2400" dirty="0"/>
          </a:p>
          <a:p>
            <a:pPr algn="ctr"/>
            <a:r>
              <a:rPr lang="en-US" altLang="ko-KR" sz="2400" dirty="0" smtClean="0"/>
              <a:t>interface configuration is initialized </a:t>
            </a:r>
          </a:p>
          <a:p>
            <a:pPr algn="ctr"/>
            <a:r>
              <a:rPr lang="en-US" altLang="ko-KR" sz="2400" dirty="0" smtClean="0"/>
              <a:t>by executing commands in </a:t>
            </a:r>
            <a:r>
              <a:rPr lang="en-US" altLang="ko-KR" sz="2400" dirty="0" smtClean="0">
                <a:solidFill>
                  <a:srgbClr val="FF0000"/>
                </a:solidFill>
              </a:rPr>
              <a:t>rc.local</a:t>
            </a:r>
          </a:p>
        </p:txBody>
      </p:sp>
      <p:sp>
        <p:nvSpPr>
          <p:cNvPr id="2" name="슬라이드 번호 개체 틀 1"/>
          <p:cNvSpPr>
            <a:spLocks noGrp="1"/>
          </p:cNvSpPr>
          <p:nvPr>
            <p:ph type="sldNum" sz="quarter" idx="12"/>
          </p:nvPr>
        </p:nvSpPr>
        <p:spPr/>
        <p:txBody>
          <a:bodyPr/>
          <a:lstStyle/>
          <a:p>
            <a:fld id="{2A77177F-D4BC-47C1-ABEC-AF5DF9643428}" type="slidenum">
              <a:rPr lang="ko-KR" altLang="en-US" smtClean="0"/>
              <a:t>25</a:t>
            </a:fld>
            <a:endParaRPr lang="ko-KR" altLang="en-US"/>
          </a:p>
        </p:txBody>
      </p:sp>
    </p:spTree>
    <p:extLst>
      <p:ext uri="{BB962C8B-B14F-4D97-AF65-F5344CB8AC3E}">
        <p14:creationId xmlns:p14="http://schemas.microsoft.com/office/powerpoint/2010/main" val="272704204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이등변 삼각형 27"/>
          <p:cNvSpPr/>
          <p:nvPr/>
        </p:nvSpPr>
        <p:spPr>
          <a:xfrm flipV="1">
            <a:off x="5096372" y="3934067"/>
            <a:ext cx="3466792" cy="1433742"/>
          </a:xfrm>
          <a:prstGeom prst="triangle">
            <a:avLst/>
          </a:prstGeom>
          <a:gradFill flip="none" rotWithShape="1">
            <a:gsLst>
              <a:gs pos="0">
                <a:srgbClr val="FFC000"/>
              </a:gs>
              <a:gs pos="100000">
                <a:schemeClr val="accent1">
                  <a:lumMod val="20000"/>
                  <a:lumOff val="8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9" name="그림 2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52577" y="5778602"/>
            <a:ext cx="1554381" cy="653621"/>
          </a:xfrm>
          <a:prstGeom prst="rect">
            <a:avLst/>
          </a:prstGeom>
        </p:spPr>
      </p:pic>
      <p:sp>
        <p:nvSpPr>
          <p:cNvPr id="30" name="이등변 삼각형 29"/>
          <p:cNvSpPr/>
          <p:nvPr/>
        </p:nvSpPr>
        <p:spPr>
          <a:xfrm flipV="1">
            <a:off x="4989841" y="3908265"/>
            <a:ext cx="3324426" cy="716871"/>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4" name="Picture 4" descr="C:\Users\sunny\Desktop\제목 없음.png"/>
          <p:cNvPicPr>
            <a:picLocks noChangeAspect="1" noChangeArrowheads="1"/>
          </p:cNvPicPr>
          <p:nvPr/>
        </p:nvPicPr>
        <p:blipFill rotWithShape="1">
          <a:blip r:embed="rId3"/>
          <a:srcRect/>
          <a:stretch>
            <a:fillRect/>
          </a:stretch>
        </p:blipFill>
        <p:spPr>
          <a:xfrm>
            <a:off x="5069603" y="1348213"/>
            <a:ext cx="3520330" cy="3381302"/>
          </a:xfrm>
          <a:prstGeom prst="rect">
            <a:avLst/>
          </a:prstGeom>
          <a:noFill/>
        </p:spPr>
      </p:pic>
      <p:sp>
        <p:nvSpPr>
          <p:cNvPr id="10" name="이등변 삼각형 9"/>
          <p:cNvSpPr/>
          <p:nvPr/>
        </p:nvSpPr>
        <p:spPr>
          <a:xfrm flipV="1">
            <a:off x="676032" y="3915052"/>
            <a:ext cx="3466792" cy="1433742"/>
          </a:xfrm>
          <a:prstGeom prst="triangle">
            <a:avLst/>
          </a:prstGeom>
          <a:gradFill flip="none" rotWithShape="1">
            <a:gsLst>
              <a:gs pos="0">
                <a:srgbClr val="FFC000"/>
              </a:gs>
              <a:gs pos="100000">
                <a:schemeClr val="accent1">
                  <a:lumMod val="20000"/>
                  <a:lumOff val="8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6" name="그림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2238" y="5780579"/>
            <a:ext cx="1554381" cy="653621"/>
          </a:xfrm>
          <a:prstGeom prst="rect">
            <a:avLst/>
          </a:prstGeom>
        </p:spPr>
      </p:pic>
      <p:sp useBgFill="1">
        <p:nvSpPr>
          <p:cNvPr id="8" name="Rounded Rectangle 107"/>
          <p:cNvSpPr>
            <a:spLocks noChangeAspect="1"/>
          </p:cNvSpPr>
          <p:nvPr/>
        </p:nvSpPr>
        <p:spPr>
          <a:xfrm>
            <a:off x="6404289" y="1642368"/>
            <a:ext cx="860259" cy="509379"/>
          </a:xfrm>
          <a:prstGeom prst="roundRect">
            <a:avLst>
              <a:gd name="adj" fmla="val 16667"/>
            </a:avLst>
          </a:prstGeom>
          <a:solidFill>
            <a:srgbClr val="FFFF00"/>
          </a:solidFill>
          <a:ln w="28575"/>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anchor="ctr"/>
          <a:lstStyle/>
          <a:p>
            <a:pPr algn="ctr">
              <a:defRPr lang="ko-KR" altLang="en-US"/>
            </a:pPr>
            <a:r>
              <a:rPr lang="en-US" altLang="ko-KR" b="1" dirty="0" smtClean="0">
                <a:solidFill>
                  <a:schemeClr val="bg2">
                    <a:lumMod val="50000"/>
                  </a:schemeClr>
                </a:solidFill>
              </a:rPr>
              <a:t>VM</a:t>
            </a:r>
            <a:endParaRPr lang="en-US" altLang="ko-KR" b="1" dirty="0">
              <a:solidFill>
                <a:schemeClr val="bg2">
                  <a:lumMod val="50000"/>
                </a:schemeClr>
              </a:solidFill>
            </a:endParaRPr>
          </a:p>
        </p:txBody>
      </p:sp>
      <p:sp>
        <p:nvSpPr>
          <p:cNvPr id="13" name="이등변 삼각형 12"/>
          <p:cNvSpPr/>
          <p:nvPr/>
        </p:nvSpPr>
        <p:spPr>
          <a:xfrm flipV="1">
            <a:off x="649263" y="3915051"/>
            <a:ext cx="3324426" cy="716871"/>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2" name="Picture 4" descr="C:\Users\sunny\Desktop\제목 없음.png"/>
          <p:cNvPicPr>
            <a:picLocks noChangeAspect="1" noChangeArrowheads="1"/>
          </p:cNvPicPr>
          <p:nvPr/>
        </p:nvPicPr>
        <p:blipFill rotWithShape="1">
          <a:blip r:embed="rId3"/>
          <a:srcRect/>
          <a:stretch>
            <a:fillRect/>
          </a:stretch>
        </p:blipFill>
        <p:spPr>
          <a:xfrm>
            <a:off x="622494" y="1348213"/>
            <a:ext cx="3520330" cy="3381302"/>
          </a:xfrm>
          <a:prstGeom prst="rect">
            <a:avLst/>
          </a:prstGeom>
          <a:noFill/>
        </p:spPr>
      </p:pic>
      <p:sp>
        <p:nvSpPr>
          <p:cNvPr id="31" name="오른쪽 화살표 30"/>
          <p:cNvSpPr/>
          <p:nvPr/>
        </p:nvSpPr>
        <p:spPr>
          <a:xfrm>
            <a:off x="4251532" y="3191465"/>
            <a:ext cx="711030" cy="475070"/>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p>
        </p:txBody>
      </p:sp>
      <p:pic>
        <p:nvPicPr>
          <p:cNvPr id="18" name="Picture 2" descr="https://upload.wikimedia.org/wikipedia/commons/thumb/7/70/Kvmbanner-logo2_1.png/160px-Kvmbanner-logo2_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04289" y="2183995"/>
            <a:ext cx="860259" cy="274207"/>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ttp://openvswitch.org/assets/vswitch.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28419" y="3059104"/>
            <a:ext cx="1076226" cy="698848"/>
          </a:xfrm>
          <a:prstGeom prst="rect">
            <a:avLst/>
          </a:prstGeom>
          <a:noFill/>
          <a:ln w="38100">
            <a:noFill/>
          </a:ln>
          <a:extLst>
            <a:ext uri="{909E8E84-426E-40DD-AFC4-6F175D3DCCD1}">
              <a14:hiddenFill xmlns:a14="http://schemas.microsoft.com/office/drawing/2010/main">
                <a:solidFill>
                  <a:srgbClr val="FFFFFF"/>
                </a:solidFill>
              </a14:hiddenFill>
            </a:ext>
          </a:extLst>
        </p:spPr>
      </p:pic>
      <p:sp>
        <p:nvSpPr>
          <p:cNvPr id="20" name="제목 1"/>
          <p:cNvSpPr txBox="1">
            <a:spLocks/>
          </p:cNvSpPr>
          <p:nvPr/>
        </p:nvSpPr>
        <p:spPr>
          <a:xfrm>
            <a:off x="0" y="-10570"/>
            <a:ext cx="9144000" cy="782595"/>
          </a:xfrm>
          <a:prstGeom prst="rect">
            <a:avLst/>
          </a:prstGeom>
        </p:spPr>
        <p:txBody>
          <a:bodyPr vert="horz" lIns="91440" tIns="45720" rIns="91440" bIns="45720" rtlCol="0" anchor="t">
            <a:normAutofit/>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sz="4000" dirty="0" smtClean="0">
                <a:solidFill>
                  <a:srgbClr val="0070C0"/>
                </a:solidFill>
              </a:rPr>
              <a:t>KVM: Goal of this part</a:t>
            </a:r>
            <a:endParaRPr lang="ko-KR" altLang="en-US" sz="4000" dirty="0" smtClean="0">
              <a:solidFill>
                <a:srgbClr val="0070C0"/>
              </a:solidFill>
            </a:endParaRPr>
          </a:p>
        </p:txBody>
      </p:sp>
      <p:cxnSp>
        <p:nvCxnSpPr>
          <p:cNvPr id="5" name="꺾인 연결선 4"/>
          <p:cNvCxnSpPr>
            <a:stCxn id="8" idx="3"/>
            <a:endCxn id="1026" idx="0"/>
          </p:cNvCxnSpPr>
          <p:nvPr/>
        </p:nvCxnSpPr>
        <p:spPr>
          <a:xfrm>
            <a:off x="7264548" y="1897058"/>
            <a:ext cx="501984" cy="1162046"/>
          </a:xfrm>
          <a:prstGeom prst="bentConnector2">
            <a:avLst/>
          </a:prstGeom>
          <a:ln w="31750">
            <a:solidFill>
              <a:srgbClr val="FF0000"/>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2" name="슬라이드 번호 개체 틀 1"/>
          <p:cNvSpPr>
            <a:spLocks noGrp="1"/>
          </p:cNvSpPr>
          <p:nvPr>
            <p:ph type="sldNum" sz="quarter" idx="12"/>
          </p:nvPr>
        </p:nvSpPr>
        <p:spPr/>
        <p:txBody>
          <a:bodyPr/>
          <a:lstStyle/>
          <a:p>
            <a:fld id="{2A77177F-D4BC-47C1-ABEC-AF5DF9643428}" type="slidenum">
              <a:rPr lang="ko-KR" altLang="en-US" smtClean="0"/>
              <a:t>26</a:t>
            </a:fld>
            <a:endParaRPr lang="ko-KR" altLang="en-US"/>
          </a:p>
        </p:txBody>
      </p:sp>
    </p:spTree>
    <p:extLst>
      <p:ext uri="{BB962C8B-B14F-4D97-AF65-F5344CB8AC3E}">
        <p14:creationId xmlns:p14="http://schemas.microsoft.com/office/powerpoint/2010/main" val="244055397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p:cNvSpPr>
            <a:spLocks noGrp="1"/>
          </p:cNvSpPr>
          <p:nvPr>
            <p:ph idx="1"/>
          </p:nvPr>
        </p:nvSpPr>
        <p:spPr/>
        <p:txBody>
          <a:bodyPr>
            <a:normAutofit lnSpcReduction="10000"/>
          </a:bodyPr>
          <a:lstStyle/>
          <a:p>
            <a:r>
              <a:rPr lang="en-US" altLang="ko-KR" dirty="0">
                <a:latin typeface="Times New Roman" panose="02020603050405020304" pitchFamily="18" charset="0"/>
                <a:cs typeface="Times New Roman" panose="02020603050405020304" pitchFamily="18" charset="0"/>
              </a:rPr>
              <a:t>KVM (for Kernel-based Virtual Machine) is a full virtualization solution for Linux on x86 hardware containing virtualization extensions (Intel VT or AMD-V). It consists of a loadable kernel module, </a:t>
            </a:r>
            <a:r>
              <a:rPr lang="en-US" altLang="ko-KR" dirty="0" err="1">
                <a:latin typeface="Times New Roman" panose="02020603050405020304" pitchFamily="18" charset="0"/>
                <a:cs typeface="Times New Roman" panose="02020603050405020304" pitchFamily="18" charset="0"/>
              </a:rPr>
              <a:t>kvm.ko</a:t>
            </a:r>
            <a:r>
              <a:rPr lang="en-US" altLang="ko-KR" dirty="0">
                <a:latin typeface="Times New Roman" panose="02020603050405020304" pitchFamily="18" charset="0"/>
                <a:cs typeface="Times New Roman" panose="02020603050405020304" pitchFamily="18" charset="0"/>
              </a:rPr>
              <a:t>, that provides the core virtualization infrastructure and a processor specific module, </a:t>
            </a:r>
            <a:r>
              <a:rPr lang="en-US" altLang="ko-KR" dirty="0" err="1">
                <a:latin typeface="Times New Roman" panose="02020603050405020304" pitchFamily="18" charset="0"/>
                <a:cs typeface="Times New Roman" panose="02020603050405020304" pitchFamily="18" charset="0"/>
              </a:rPr>
              <a:t>kvm-intel.ko</a:t>
            </a:r>
            <a:r>
              <a:rPr lang="en-US" altLang="ko-KR" dirty="0">
                <a:latin typeface="Times New Roman" panose="02020603050405020304" pitchFamily="18" charset="0"/>
                <a:cs typeface="Times New Roman" panose="02020603050405020304" pitchFamily="18" charset="0"/>
              </a:rPr>
              <a:t> or </a:t>
            </a:r>
            <a:r>
              <a:rPr lang="en-US" altLang="ko-KR" dirty="0" err="1">
                <a:latin typeface="Times New Roman" panose="02020603050405020304" pitchFamily="18" charset="0"/>
                <a:cs typeface="Times New Roman" panose="02020603050405020304" pitchFamily="18" charset="0"/>
              </a:rPr>
              <a:t>kvm-amd.ko</a:t>
            </a:r>
            <a:r>
              <a:rPr lang="en-US" altLang="ko-KR" dirty="0">
                <a:latin typeface="Times New Roman" panose="02020603050405020304" pitchFamily="18" charset="0"/>
                <a:cs typeface="Times New Roman" panose="02020603050405020304" pitchFamily="18" charset="0"/>
              </a:rPr>
              <a:t>.</a:t>
            </a:r>
          </a:p>
          <a:p>
            <a:r>
              <a:rPr lang="en-US" altLang="ko-KR" dirty="0">
                <a:latin typeface="Times New Roman" panose="02020603050405020304" pitchFamily="18" charset="0"/>
                <a:cs typeface="Times New Roman" panose="02020603050405020304" pitchFamily="18" charset="0"/>
              </a:rPr>
              <a:t>Using KVM, one can run multiple virtual machines running unmodified Linux or Windows images. Each virtual machine has private virtualized hardware: a network card, disk, graphics adapter, etc.</a:t>
            </a:r>
          </a:p>
          <a:p>
            <a:r>
              <a:rPr lang="en-US" altLang="ko-KR" dirty="0">
                <a:latin typeface="Times New Roman" panose="02020603050405020304" pitchFamily="18" charset="0"/>
                <a:cs typeface="Times New Roman" panose="02020603050405020304" pitchFamily="18" charset="0"/>
              </a:rPr>
              <a:t>KVM is open source software. The kernel component of KVM is included in mainline Linux, as of 2.6.20. The </a:t>
            </a:r>
            <a:r>
              <a:rPr lang="en-US" altLang="ko-KR" dirty="0" err="1">
                <a:latin typeface="Times New Roman" panose="02020603050405020304" pitchFamily="18" charset="0"/>
                <a:cs typeface="Times New Roman" panose="02020603050405020304" pitchFamily="18" charset="0"/>
              </a:rPr>
              <a:t>userspace</a:t>
            </a:r>
            <a:r>
              <a:rPr lang="en-US" altLang="ko-KR" dirty="0">
                <a:latin typeface="Times New Roman" panose="02020603050405020304" pitchFamily="18" charset="0"/>
                <a:cs typeface="Times New Roman" panose="02020603050405020304" pitchFamily="18" charset="0"/>
              </a:rPr>
              <a:t> component of KVM is included in mainline QEMU, as of 1.3.</a:t>
            </a:r>
          </a:p>
          <a:p>
            <a:endParaRPr lang="ko-KR" altLang="en-US" dirty="0"/>
          </a:p>
        </p:txBody>
      </p:sp>
      <p:sp>
        <p:nvSpPr>
          <p:cNvPr id="8" name="제목 1"/>
          <p:cNvSpPr txBox="1">
            <a:spLocks/>
          </p:cNvSpPr>
          <p:nvPr/>
        </p:nvSpPr>
        <p:spPr>
          <a:xfrm>
            <a:off x="0" y="-10570"/>
            <a:ext cx="9144000" cy="782595"/>
          </a:xfrm>
          <a:prstGeom prst="rect">
            <a:avLst/>
          </a:prstGeom>
        </p:spPr>
        <p:txBody>
          <a:bodyPr vert="horz" lIns="91440" tIns="45720" rIns="91440" bIns="45720" rtlCol="0" anchor="t">
            <a:normAutofit/>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sz="4000" dirty="0" smtClean="0">
                <a:solidFill>
                  <a:srgbClr val="0070C0"/>
                </a:solidFill>
              </a:rPr>
              <a:t>What is KVM?</a:t>
            </a:r>
            <a:endParaRPr lang="ko-KR" altLang="en-US" sz="4000" dirty="0" smtClean="0">
              <a:solidFill>
                <a:srgbClr val="0070C0"/>
              </a:solidFill>
            </a:endParaRPr>
          </a:p>
        </p:txBody>
      </p:sp>
      <p:pic>
        <p:nvPicPr>
          <p:cNvPr id="9" name="그림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23264" y="907750"/>
            <a:ext cx="3525408" cy="1117114"/>
          </a:xfrm>
          <a:prstGeom prst="rect">
            <a:avLst/>
          </a:prstGeom>
        </p:spPr>
      </p:pic>
      <p:sp>
        <p:nvSpPr>
          <p:cNvPr id="2" name="슬라이드 번호 개체 틀 1"/>
          <p:cNvSpPr>
            <a:spLocks noGrp="1"/>
          </p:cNvSpPr>
          <p:nvPr>
            <p:ph type="sldNum" sz="quarter" idx="12"/>
          </p:nvPr>
        </p:nvSpPr>
        <p:spPr/>
        <p:txBody>
          <a:bodyPr/>
          <a:lstStyle/>
          <a:p>
            <a:fld id="{2A77177F-D4BC-47C1-ABEC-AF5DF9643428}" type="slidenum">
              <a:rPr lang="ko-KR" altLang="en-US" smtClean="0"/>
              <a:t>27</a:t>
            </a:fld>
            <a:endParaRPr lang="ko-KR" altLang="en-US"/>
          </a:p>
        </p:txBody>
      </p:sp>
    </p:spTree>
    <p:extLst>
      <p:ext uri="{BB962C8B-B14F-4D97-AF65-F5344CB8AC3E}">
        <p14:creationId xmlns:p14="http://schemas.microsoft.com/office/powerpoint/2010/main" val="186099524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1"/>
          <p:cNvSpPr>
            <a:spLocks noGrp="1"/>
          </p:cNvSpPr>
          <p:nvPr>
            <p:ph type="title"/>
          </p:nvPr>
        </p:nvSpPr>
        <p:spPr>
          <a:xfrm>
            <a:off x="0" y="0"/>
            <a:ext cx="9144000" cy="1325563"/>
          </a:xfrm>
        </p:spPr>
        <p:txBody>
          <a:bodyPr>
            <a:normAutofit/>
          </a:bodyPr>
          <a:lstStyle/>
          <a:p>
            <a:r>
              <a:rPr lang="en-US" altLang="ko-KR" sz="4000" dirty="0" smtClean="0">
                <a:solidFill>
                  <a:srgbClr val="FF0000"/>
                </a:solidFill>
              </a:rPr>
              <a:t>KVM</a:t>
            </a:r>
            <a:br>
              <a:rPr lang="en-US" altLang="ko-KR" sz="4000" dirty="0" smtClean="0">
                <a:solidFill>
                  <a:srgbClr val="FF0000"/>
                </a:solidFill>
              </a:rPr>
            </a:br>
            <a:r>
              <a:rPr lang="en-US" altLang="ko-KR" sz="3200" dirty="0" smtClean="0">
                <a:solidFill>
                  <a:srgbClr val="FF0000"/>
                </a:solidFill>
              </a:rPr>
              <a:t>- install dependency to upgrade KVM</a:t>
            </a:r>
            <a:endParaRPr lang="ko-KR" altLang="en-US" sz="4000" dirty="0">
              <a:solidFill>
                <a:srgbClr val="FF0000"/>
              </a:solidFill>
            </a:endParaRPr>
          </a:p>
        </p:txBody>
      </p:sp>
      <p:pic>
        <p:nvPicPr>
          <p:cNvPr id="7" name="Picture 2" descr="http://publicdomainvectors.org/photos/Anonymous_Keyboard_1_ic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704365" y="-114072"/>
            <a:ext cx="1439635" cy="1439635"/>
          </a:xfrm>
          <a:prstGeom prst="rect">
            <a:avLst/>
          </a:prstGeom>
          <a:noFill/>
          <a:extLst>
            <a:ext uri="{909E8E84-426E-40DD-AFC4-6F175D3DCCD1}">
              <a14:hiddenFill xmlns:a14="http://schemas.microsoft.com/office/drawing/2010/main">
                <a:solidFill>
                  <a:srgbClr val="FFFFFF"/>
                </a:solidFill>
              </a14:hiddenFill>
            </a:ext>
          </a:extLst>
        </p:spPr>
      </p:pic>
      <p:sp>
        <p:nvSpPr>
          <p:cNvPr id="8" name="직사각형 7"/>
          <p:cNvSpPr/>
          <p:nvPr/>
        </p:nvSpPr>
        <p:spPr>
          <a:xfrm>
            <a:off x="16475" y="2169377"/>
            <a:ext cx="9111049" cy="3139321"/>
          </a:xfrm>
          <a:prstGeom prst="rect">
            <a:avLst/>
          </a:prstGeom>
          <a:ln w="31750">
            <a:solidFill>
              <a:srgbClr val="C00000"/>
            </a:solidFill>
          </a:ln>
        </p:spPr>
        <p:txBody>
          <a:bodyPr wrap="square">
            <a:spAutoFit/>
          </a:bodyPr>
          <a:lstStyle/>
          <a:p>
            <a:r>
              <a:rPr lang="en-US" altLang="ko-KR" dirty="0">
                <a:latin typeface="Times New Roman" panose="02020603050405020304" pitchFamily="18" charset="0"/>
                <a:cs typeface="Times New Roman" panose="02020603050405020304" pitchFamily="18" charset="0"/>
              </a:rPr>
              <a:t>$</a:t>
            </a:r>
            <a:r>
              <a:rPr lang="ko-KR" altLang="en-US" dirty="0">
                <a:latin typeface="Times New Roman" panose="02020603050405020304" pitchFamily="18" charset="0"/>
                <a:cs typeface="Times New Roman" panose="02020603050405020304" pitchFamily="18" charset="0"/>
              </a:rPr>
              <a:t>sudo apt-get install qemu-kvm </a:t>
            </a:r>
            <a:r>
              <a:rPr lang="ko-KR" altLang="en-US" dirty="0" smtClean="0">
                <a:latin typeface="Times New Roman" panose="02020603050405020304" pitchFamily="18" charset="0"/>
                <a:cs typeface="Times New Roman" panose="02020603050405020304" pitchFamily="18" charset="0"/>
              </a:rPr>
              <a:t>libvirt-bin</a:t>
            </a:r>
            <a:r>
              <a:rPr lang="en-US" altLang="ko-KR" dirty="0" smtClean="0">
                <a:latin typeface="Times New Roman" panose="02020603050405020304" pitchFamily="18" charset="0"/>
                <a:cs typeface="Times New Roman" panose="02020603050405020304" pitchFamily="18" charset="0"/>
              </a:rPr>
              <a:t>	</a:t>
            </a:r>
            <a:r>
              <a:rPr lang="en-US" altLang="ko-KR" dirty="0" smtClean="0">
                <a:solidFill>
                  <a:schemeClr val="tx2">
                    <a:lumMod val="60000"/>
                    <a:lumOff val="40000"/>
                  </a:schemeClr>
                </a:solidFill>
                <a:latin typeface="Times New Roman" panose="02020603050405020304" pitchFamily="18" charset="0"/>
                <a:cs typeface="Times New Roman" panose="02020603050405020304" pitchFamily="18" charset="0"/>
              </a:rPr>
              <a:t>//upgrade KVM								//qemu is open-source emulator </a:t>
            </a:r>
            <a:endParaRPr lang="en-US" altLang="ko-KR" dirty="0">
              <a:solidFill>
                <a:schemeClr val="tx2">
                  <a:lumMod val="60000"/>
                  <a:lumOff val="40000"/>
                </a:schemeClr>
              </a:solidFill>
              <a:latin typeface="Times New Roman" panose="02020603050405020304" pitchFamily="18" charset="0"/>
              <a:cs typeface="Times New Roman" panose="02020603050405020304" pitchFamily="18" charset="0"/>
            </a:endParaRPr>
          </a:p>
          <a:p>
            <a:endParaRPr lang="en-US" altLang="ko-KR" dirty="0" smtClean="0">
              <a:solidFill>
                <a:schemeClr val="tx2">
                  <a:lumMod val="60000"/>
                  <a:lumOff val="40000"/>
                </a:schemeClr>
              </a:solidFill>
              <a:latin typeface="Times New Roman" panose="02020603050405020304" pitchFamily="18" charset="0"/>
              <a:cs typeface="Times New Roman" panose="02020603050405020304" pitchFamily="18" charset="0"/>
            </a:endParaRPr>
          </a:p>
          <a:p>
            <a:r>
              <a:rPr lang="en-US" altLang="ko-KR" strike="sngStrike" dirty="0" smtClean="0">
                <a:latin typeface="Times New Roman" panose="02020603050405020304" pitchFamily="18" charset="0"/>
                <a:cs typeface="Times New Roman" panose="02020603050405020304" pitchFamily="18" charset="0"/>
              </a:rPr>
              <a:t>$wget </a:t>
            </a:r>
            <a:r>
              <a:rPr lang="en-US" altLang="ko-KR" strike="sngStrike" dirty="0">
                <a:latin typeface="Times New Roman" panose="02020603050405020304" pitchFamily="18" charset="0"/>
                <a:cs typeface="Times New Roman" panose="02020603050405020304" pitchFamily="18" charset="0"/>
              </a:rPr>
              <a:t>http://</a:t>
            </a:r>
            <a:r>
              <a:rPr lang="en-US" altLang="ko-KR" strike="sngStrike" dirty="0" smtClean="0">
                <a:latin typeface="Times New Roman" panose="02020603050405020304" pitchFamily="18" charset="0"/>
                <a:cs typeface="Times New Roman" panose="02020603050405020304" pitchFamily="18" charset="0"/>
              </a:rPr>
              <a:t>releases.ubuntu.com/14.04.3/ubuntu-14.04.3-server-amd64.iso	</a:t>
            </a:r>
          </a:p>
          <a:p>
            <a:r>
              <a:rPr lang="en-US" altLang="ko-KR" strike="sngStrike" dirty="0" smtClean="0">
                <a:latin typeface="Times New Roman" panose="02020603050405020304" pitchFamily="18" charset="0"/>
                <a:cs typeface="Times New Roman" panose="02020603050405020304" pitchFamily="18" charset="0"/>
              </a:rPr>
              <a:t>(official)</a:t>
            </a:r>
          </a:p>
          <a:p>
            <a:endParaRPr lang="en-US" altLang="ko-KR" dirty="0" smtClean="0">
              <a:latin typeface="Times New Roman" panose="02020603050405020304" pitchFamily="18" charset="0"/>
              <a:cs typeface="Times New Roman" panose="02020603050405020304" pitchFamily="18" charset="0"/>
            </a:endParaRPr>
          </a:p>
          <a:p>
            <a:r>
              <a:rPr lang="en-US" altLang="ko-KR" dirty="0" smtClean="0">
                <a:solidFill>
                  <a:schemeClr val="tx2">
                    <a:lumMod val="60000"/>
                    <a:lumOff val="40000"/>
                  </a:schemeClr>
                </a:solidFill>
                <a:latin typeface="Times New Roman" panose="02020603050405020304" pitchFamily="18" charset="0"/>
                <a:cs typeface="Times New Roman" panose="02020603050405020304" pitchFamily="18" charset="0"/>
              </a:rPr>
              <a:t>//If </a:t>
            </a:r>
            <a:r>
              <a:rPr lang="en-US" altLang="ko-KR" dirty="0">
                <a:solidFill>
                  <a:schemeClr val="tx2">
                    <a:lumMod val="60000"/>
                    <a:lumOff val="40000"/>
                  </a:schemeClr>
                </a:solidFill>
                <a:latin typeface="Times New Roman" panose="02020603050405020304" pitchFamily="18" charset="0"/>
                <a:cs typeface="Times New Roman" panose="02020603050405020304" pitchFamily="18" charset="0"/>
              </a:rPr>
              <a:t>above URL is can’t be downloaded, try below </a:t>
            </a:r>
            <a:r>
              <a:rPr lang="en-US" altLang="ko-KR" dirty="0" smtClean="0">
                <a:solidFill>
                  <a:schemeClr val="tx2">
                    <a:lumMod val="60000"/>
                    <a:lumOff val="40000"/>
                  </a:schemeClr>
                </a:solidFill>
                <a:latin typeface="Times New Roman" panose="02020603050405020304" pitchFamily="18" charset="0"/>
                <a:cs typeface="Times New Roman" panose="02020603050405020304" pitchFamily="18" charset="0"/>
              </a:rPr>
              <a:t>URL(dropbox link)</a:t>
            </a:r>
          </a:p>
          <a:p>
            <a:endParaRPr lang="en-US" altLang="ko-KR" dirty="0">
              <a:latin typeface="Times New Roman" panose="02020603050405020304" pitchFamily="18" charset="0"/>
              <a:cs typeface="Times New Roman" panose="02020603050405020304" pitchFamily="18" charset="0"/>
            </a:endParaRPr>
          </a:p>
          <a:p>
            <a:endParaRPr lang="en-US" altLang="ko-KR" dirty="0" smtClean="0">
              <a:latin typeface="Times New Roman" panose="02020603050405020304" pitchFamily="18" charset="0"/>
              <a:cs typeface="Times New Roman" panose="02020603050405020304" pitchFamily="18" charset="0"/>
            </a:endParaRPr>
          </a:p>
          <a:p>
            <a:r>
              <a:rPr lang="en-US" altLang="ko-KR" dirty="0">
                <a:latin typeface="Times New Roman" panose="02020603050405020304" pitchFamily="18" charset="0"/>
                <a:cs typeface="Times New Roman" panose="02020603050405020304" pitchFamily="18" charset="0"/>
              </a:rPr>
              <a:t>$wget https://</a:t>
            </a:r>
            <a:r>
              <a:rPr lang="en-US" altLang="ko-KR" dirty="0" smtClean="0">
                <a:latin typeface="Times New Roman" panose="02020603050405020304" pitchFamily="18" charset="0"/>
                <a:cs typeface="Times New Roman" panose="02020603050405020304" pitchFamily="18" charset="0"/>
              </a:rPr>
              <a:t>www.dropbox.com/s/v6pwrksl9xdnvux/ubuntu-14.04.3-server-amd64.iso</a:t>
            </a:r>
          </a:p>
          <a:p>
            <a:r>
              <a:rPr lang="en-US" altLang="ko-KR" dirty="0" smtClean="0">
                <a:solidFill>
                  <a:schemeClr val="tx2">
                    <a:lumMod val="60000"/>
                    <a:lumOff val="40000"/>
                  </a:schemeClr>
                </a:solidFill>
                <a:latin typeface="Times New Roman" panose="02020603050405020304" pitchFamily="18" charset="0"/>
                <a:cs typeface="Times New Roman" panose="02020603050405020304" pitchFamily="18" charset="0"/>
              </a:rPr>
              <a:t>(dropbox link, </a:t>
            </a:r>
            <a:r>
              <a:rPr lang="en-US" altLang="ko-KR" dirty="0" smtClean="0">
                <a:solidFill>
                  <a:srgbClr val="FF0000"/>
                </a:solidFill>
                <a:latin typeface="Times New Roman" panose="02020603050405020304" pitchFamily="18" charset="0"/>
                <a:cs typeface="Times New Roman" panose="02020603050405020304" pitchFamily="18" charset="0"/>
              </a:rPr>
              <a:t>recommended</a:t>
            </a:r>
            <a:r>
              <a:rPr lang="en-US" altLang="ko-KR" dirty="0" smtClean="0">
                <a:solidFill>
                  <a:schemeClr val="tx2">
                    <a:lumMod val="60000"/>
                    <a:lumOff val="40000"/>
                  </a:schemeClr>
                </a:solidFill>
                <a:latin typeface="Times New Roman" panose="02020603050405020304" pitchFamily="18" charset="0"/>
                <a:cs typeface="Times New Roman" panose="02020603050405020304" pitchFamily="18" charset="0"/>
              </a:rPr>
              <a:t>)</a:t>
            </a:r>
            <a:endParaRPr lang="ko-KR" altLang="en-US" dirty="0">
              <a:solidFill>
                <a:schemeClr val="tx2">
                  <a:lumMod val="60000"/>
                  <a:lumOff val="40000"/>
                </a:schemeClr>
              </a:solidFill>
              <a:latin typeface="Times New Roman" panose="02020603050405020304" pitchFamily="18" charset="0"/>
              <a:cs typeface="Times New Roman" panose="02020603050405020304" pitchFamily="18" charset="0"/>
            </a:endParaRPr>
          </a:p>
        </p:txBody>
      </p:sp>
      <p:sp>
        <p:nvSpPr>
          <p:cNvPr id="10" name="직사각형 9"/>
          <p:cNvSpPr/>
          <p:nvPr/>
        </p:nvSpPr>
        <p:spPr>
          <a:xfrm>
            <a:off x="0" y="1789598"/>
            <a:ext cx="7170553" cy="369332"/>
          </a:xfrm>
          <a:prstGeom prst="rect">
            <a:avLst/>
          </a:prstGeom>
        </p:spPr>
        <p:txBody>
          <a:bodyPr wrap="none">
            <a:spAutoFit/>
          </a:bodyPr>
          <a:lstStyle/>
          <a:p>
            <a:r>
              <a:rPr lang="en-US" altLang="ko-KR" dirty="0">
                <a:cs typeface="Times New Roman" panose="02020603050405020304" pitchFamily="18" charset="0"/>
              </a:rPr>
              <a:t>Install </a:t>
            </a:r>
            <a:r>
              <a:rPr lang="en-US" altLang="ko-KR" dirty="0" smtClean="0">
                <a:cs typeface="Times New Roman" panose="02020603050405020304" pitchFamily="18" charset="0"/>
              </a:rPr>
              <a:t>dependency &amp; download </a:t>
            </a:r>
            <a:r>
              <a:rPr lang="en-US" altLang="ko-KR" dirty="0">
                <a:cs typeface="Times New Roman" panose="02020603050405020304" pitchFamily="18" charset="0"/>
              </a:rPr>
              <a:t>Ubuntu 14.04.3 64bit server </a:t>
            </a:r>
            <a:r>
              <a:rPr lang="en-US" altLang="ko-KR" dirty="0" smtClean="0">
                <a:cs typeface="Times New Roman" panose="02020603050405020304" pitchFamily="18" charset="0"/>
              </a:rPr>
              <a:t>image.</a:t>
            </a:r>
            <a:endParaRPr lang="en-US" altLang="ko-KR" dirty="0">
              <a:cs typeface="Times New Roman" panose="02020603050405020304" pitchFamily="18" charset="0"/>
            </a:endParaRPr>
          </a:p>
        </p:txBody>
      </p:sp>
      <p:sp>
        <p:nvSpPr>
          <p:cNvPr id="11" name="직사각형 10"/>
          <p:cNvSpPr/>
          <p:nvPr/>
        </p:nvSpPr>
        <p:spPr>
          <a:xfrm>
            <a:off x="-42479" y="5329592"/>
            <a:ext cx="6034024" cy="369332"/>
          </a:xfrm>
          <a:prstGeom prst="rect">
            <a:avLst/>
          </a:prstGeom>
        </p:spPr>
        <p:txBody>
          <a:bodyPr wrap="none">
            <a:spAutoFit/>
          </a:bodyPr>
          <a:lstStyle/>
          <a:p>
            <a:pPr algn="ctr"/>
            <a:r>
              <a:rPr lang="en-US" altLang="ko-KR" dirty="0">
                <a:cs typeface="Times New Roman" panose="02020603050405020304" pitchFamily="18" charset="0"/>
              </a:rPr>
              <a:t>Now we are ready to make </a:t>
            </a:r>
            <a:r>
              <a:rPr lang="en-US" altLang="ko-KR" dirty="0" smtClean="0">
                <a:cs typeface="Times New Roman" panose="02020603050405020304" pitchFamily="18" charset="0"/>
              </a:rPr>
              <a:t>VM. So </a:t>
            </a:r>
            <a:r>
              <a:rPr lang="en-US" altLang="ko-KR" dirty="0">
                <a:cs typeface="Times New Roman" panose="02020603050405020304" pitchFamily="18" charset="0"/>
              </a:rPr>
              <a:t>continue the </a:t>
            </a:r>
            <a:r>
              <a:rPr lang="en-US" altLang="ko-KR" dirty="0" smtClean="0">
                <a:cs typeface="Times New Roman" panose="02020603050405020304" pitchFamily="18" charset="0"/>
              </a:rPr>
              <a:t>setting. </a:t>
            </a:r>
            <a:endParaRPr lang="ko-KR" altLang="en-US" dirty="0">
              <a:cs typeface="Times New Roman" panose="02020603050405020304" pitchFamily="18" charset="0"/>
            </a:endParaRPr>
          </a:p>
        </p:txBody>
      </p:sp>
      <p:sp>
        <p:nvSpPr>
          <p:cNvPr id="2" name="슬라이드 번호 개체 틀 1"/>
          <p:cNvSpPr>
            <a:spLocks noGrp="1"/>
          </p:cNvSpPr>
          <p:nvPr>
            <p:ph type="sldNum" sz="quarter" idx="12"/>
          </p:nvPr>
        </p:nvSpPr>
        <p:spPr/>
        <p:txBody>
          <a:bodyPr/>
          <a:lstStyle/>
          <a:p>
            <a:fld id="{2A77177F-D4BC-47C1-ABEC-AF5DF9643428}" type="slidenum">
              <a:rPr lang="ko-KR" altLang="en-US" smtClean="0"/>
              <a:t>28</a:t>
            </a:fld>
            <a:endParaRPr lang="ko-KR" altLang="en-US"/>
          </a:p>
        </p:txBody>
      </p:sp>
    </p:spTree>
    <p:extLst>
      <p:ext uri="{BB962C8B-B14F-4D97-AF65-F5344CB8AC3E}">
        <p14:creationId xmlns:p14="http://schemas.microsoft.com/office/powerpoint/2010/main" val="242252281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1"/>
          <p:cNvSpPr>
            <a:spLocks noGrp="1"/>
          </p:cNvSpPr>
          <p:nvPr>
            <p:ph type="title"/>
          </p:nvPr>
        </p:nvSpPr>
        <p:spPr>
          <a:xfrm>
            <a:off x="0" y="0"/>
            <a:ext cx="7886700" cy="1325563"/>
          </a:xfrm>
        </p:spPr>
        <p:txBody>
          <a:bodyPr>
            <a:normAutofit/>
          </a:bodyPr>
          <a:lstStyle/>
          <a:p>
            <a:r>
              <a:rPr lang="en-US" altLang="ko-KR" sz="4000" dirty="0" smtClean="0">
                <a:solidFill>
                  <a:srgbClr val="FF0000"/>
                </a:solidFill>
              </a:rPr>
              <a:t>Open </a:t>
            </a:r>
            <a:r>
              <a:rPr lang="en-US" altLang="ko-KR" sz="4000" dirty="0" err="1" smtClean="0">
                <a:solidFill>
                  <a:srgbClr val="FF0000"/>
                </a:solidFill>
              </a:rPr>
              <a:t>Vswitch</a:t>
            </a:r>
            <a:r>
              <a:rPr lang="en-US" altLang="ko-KR" sz="4000" dirty="0" smtClean="0">
                <a:solidFill>
                  <a:srgbClr val="FF0000"/>
                </a:solidFill>
              </a:rPr>
              <a:t/>
            </a:r>
            <a:br>
              <a:rPr lang="en-US" altLang="ko-KR" sz="4000" dirty="0" smtClean="0">
                <a:solidFill>
                  <a:srgbClr val="FF0000"/>
                </a:solidFill>
              </a:rPr>
            </a:br>
            <a:r>
              <a:rPr lang="en-US" altLang="ko-KR" sz="3200" dirty="0" smtClean="0">
                <a:solidFill>
                  <a:srgbClr val="FF0000"/>
                </a:solidFill>
              </a:rPr>
              <a:t>- Configure bridged networking</a:t>
            </a:r>
            <a:endParaRPr lang="ko-KR" altLang="en-US" sz="4000" dirty="0">
              <a:solidFill>
                <a:srgbClr val="FF0000"/>
              </a:solidFill>
            </a:endParaRPr>
          </a:p>
        </p:txBody>
      </p:sp>
      <p:grpSp>
        <p:nvGrpSpPr>
          <p:cNvPr id="28" name="그룹 27"/>
          <p:cNvGrpSpPr/>
          <p:nvPr/>
        </p:nvGrpSpPr>
        <p:grpSpPr>
          <a:xfrm>
            <a:off x="241935" y="3374310"/>
            <a:ext cx="8778363" cy="3460226"/>
            <a:chOff x="258411" y="3025106"/>
            <a:chExt cx="8778363" cy="3460226"/>
          </a:xfrm>
        </p:grpSpPr>
        <p:sp>
          <p:nvSpPr>
            <p:cNvPr id="7" name="직사각형 6"/>
            <p:cNvSpPr/>
            <p:nvPr/>
          </p:nvSpPr>
          <p:spPr>
            <a:xfrm>
              <a:off x="258411" y="3025106"/>
              <a:ext cx="4133460" cy="3377681"/>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ko-KR" sz="1600" dirty="0" smtClean="0">
                  <a:solidFill>
                    <a:schemeClr val="tx1"/>
                  </a:solidFill>
                </a:rPr>
                <a:t>Your Box</a:t>
              </a:r>
              <a:endParaRPr lang="ko-KR" altLang="en-US" sz="1600" dirty="0">
                <a:solidFill>
                  <a:schemeClr val="tx1"/>
                </a:solidFill>
              </a:endParaRPr>
            </a:p>
          </p:txBody>
        </p:sp>
        <p:sp>
          <p:nvSpPr>
            <p:cNvPr id="8" name="직사각형 7"/>
            <p:cNvSpPr/>
            <p:nvPr/>
          </p:nvSpPr>
          <p:spPr>
            <a:xfrm>
              <a:off x="1691049" y="5852280"/>
              <a:ext cx="1268185" cy="550506"/>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dirty="0" smtClean="0">
                  <a:solidFill>
                    <a:schemeClr val="tx1"/>
                  </a:solidFill>
                </a:rPr>
                <a:t>eth0</a:t>
              </a:r>
            </a:p>
          </p:txBody>
        </p:sp>
        <p:sp>
          <p:nvSpPr>
            <p:cNvPr id="9" name="직사각형 8"/>
            <p:cNvSpPr/>
            <p:nvPr/>
          </p:nvSpPr>
          <p:spPr>
            <a:xfrm>
              <a:off x="537550" y="4906777"/>
              <a:ext cx="1268185" cy="550506"/>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dirty="0" smtClean="0">
                  <a:solidFill>
                    <a:schemeClr val="tx1"/>
                  </a:solidFill>
                </a:rPr>
                <a:t>br0</a:t>
              </a:r>
            </a:p>
            <a:p>
              <a:pPr algn="ctr"/>
              <a:r>
                <a:rPr lang="en-US" altLang="ko-KR" sz="1600" dirty="0" smtClean="0">
                  <a:solidFill>
                    <a:schemeClr val="tx1"/>
                  </a:solidFill>
                </a:rPr>
                <a:t>203.237.x.x</a:t>
              </a:r>
              <a:endParaRPr lang="ko-KR" altLang="en-US" sz="1600" dirty="0">
                <a:solidFill>
                  <a:schemeClr val="tx1"/>
                </a:solidFill>
              </a:endParaRPr>
            </a:p>
          </p:txBody>
        </p:sp>
        <p:sp>
          <p:nvSpPr>
            <p:cNvPr id="10" name="직사각형 9"/>
            <p:cNvSpPr/>
            <p:nvPr/>
          </p:nvSpPr>
          <p:spPr>
            <a:xfrm>
              <a:off x="1075228" y="5435511"/>
              <a:ext cx="185835" cy="186612"/>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p>
          </p:txBody>
        </p:sp>
        <p:sp>
          <p:nvSpPr>
            <p:cNvPr id="11" name="직사각형 10"/>
            <p:cNvSpPr/>
            <p:nvPr/>
          </p:nvSpPr>
          <p:spPr>
            <a:xfrm>
              <a:off x="1907677" y="5728567"/>
              <a:ext cx="185835" cy="186612"/>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p>
          </p:txBody>
        </p:sp>
        <p:cxnSp>
          <p:nvCxnSpPr>
            <p:cNvPr id="12" name="꺾인 연결선 11"/>
            <p:cNvCxnSpPr>
              <a:stCxn id="10" idx="2"/>
              <a:endCxn id="11" idx="0"/>
            </p:cNvCxnSpPr>
            <p:nvPr/>
          </p:nvCxnSpPr>
          <p:spPr>
            <a:xfrm rot="16200000" flipH="1">
              <a:off x="1531148" y="5259120"/>
              <a:ext cx="106444" cy="832449"/>
            </a:xfrm>
            <a:prstGeom prst="bentConnector3">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sp>
          <p:nvSpPr>
            <p:cNvPr id="13" name="직사각형 12"/>
            <p:cNvSpPr/>
            <p:nvPr/>
          </p:nvSpPr>
          <p:spPr>
            <a:xfrm>
              <a:off x="449495" y="3360230"/>
              <a:ext cx="1437299" cy="601043"/>
            </a:xfrm>
            <a:prstGeom prst="rect">
              <a:avLst/>
            </a:prstGeom>
            <a:solidFill>
              <a:schemeClr val="bg1"/>
            </a:solidFill>
            <a:ln w="381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ko-KR" sz="1600" dirty="0" smtClean="0">
                  <a:solidFill>
                    <a:schemeClr val="tx1"/>
                  </a:solidFill>
                </a:rPr>
                <a:t>VM</a:t>
              </a:r>
            </a:p>
            <a:p>
              <a:pPr algn="ctr"/>
              <a:r>
                <a:rPr lang="en-US" altLang="ko-KR" sz="1600" dirty="0" smtClean="0">
                  <a:solidFill>
                    <a:schemeClr val="tx1"/>
                  </a:solidFill>
                </a:rPr>
                <a:t>203.237.x.x</a:t>
              </a:r>
              <a:endParaRPr lang="en-US" altLang="ko-KR" sz="1600" dirty="0">
                <a:solidFill>
                  <a:schemeClr val="tx1"/>
                </a:solidFill>
              </a:endParaRPr>
            </a:p>
          </p:txBody>
        </p:sp>
        <p:cxnSp>
          <p:nvCxnSpPr>
            <p:cNvPr id="14" name="직선 연결선 13"/>
            <p:cNvCxnSpPr>
              <a:stCxn id="13" idx="2"/>
              <a:endCxn id="9" idx="0"/>
            </p:cNvCxnSpPr>
            <p:nvPr/>
          </p:nvCxnSpPr>
          <p:spPr>
            <a:xfrm>
              <a:off x="1168145" y="3961273"/>
              <a:ext cx="3498" cy="945504"/>
            </a:xfrm>
            <a:prstGeom prst="line">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cxnSp>
        <p:sp>
          <p:nvSpPr>
            <p:cNvPr id="15" name="직사각형 14"/>
            <p:cNvSpPr/>
            <p:nvPr/>
          </p:nvSpPr>
          <p:spPr>
            <a:xfrm>
              <a:off x="1073672" y="4741937"/>
              <a:ext cx="185835" cy="186612"/>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p>
          </p:txBody>
        </p:sp>
        <p:sp>
          <p:nvSpPr>
            <p:cNvPr id="16" name="직사각형 15"/>
            <p:cNvSpPr/>
            <p:nvPr/>
          </p:nvSpPr>
          <p:spPr>
            <a:xfrm>
              <a:off x="1076785" y="3943248"/>
              <a:ext cx="185835" cy="186612"/>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p>
          </p:txBody>
        </p:sp>
        <p:sp>
          <p:nvSpPr>
            <p:cNvPr id="17" name="직사각형 16"/>
            <p:cNvSpPr/>
            <p:nvPr/>
          </p:nvSpPr>
          <p:spPr>
            <a:xfrm>
              <a:off x="1942547" y="5807632"/>
              <a:ext cx="126139" cy="6777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solidFill>
                  <a:schemeClr val="tx1"/>
                </a:solidFill>
              </a:endParaRPr>
            </a:p>
          </p:txBody>
        </p:sp>
        <p:sp>
          <p:nvSpPr>
            <p:cNvPr id="18" name="직사각형 17"/>
            <p:cNvSpPr/>
            <p:nvPr/>
          </p:nvSpPr>
          <p:spPr>
            <a:xfrm>
              <a:off x="2576414" y="5797622"/>
              <a:ext cx="126139" cy="6777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solidFill>
                  <a:schemeClr val="tx1"/>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42136" y="3264556"/>
              <a:ext cx="5594638" cy="2819545"/>
            </a:xfrm>
            <a:prstGeom prst="rect">
              <a:avLst/>
            </a:prstGeom>
          </p:spPr>
        </p:pic>
        <p:sp>
          <p:nvSpPr>
            <p:cNvPr id="3" name="TextBox 2"/>
            <p:cNvSpPr txBox="1"/>
            <p:nvPr/>
          </p:nvSpPr>
          <p:spPr>
            <a:xfrm>
              <a:off x="1116708" y="4064813"/>
              <a:ext cx="1295932" cy="307777"/>
            </a:xfrm>
            <a:prstGeom prst="rect">
              <a:avLst/>
            </a:prstGeom>
            <a:noFill/>
          </p:spPr>
          <p:txBody>
            <a:bodyPr wrap="square" rtlCol="0">
              <a:spAutoFit/>
            </a:bodyPr>
            <a:lstStyle/>
            <a:p>
              <a:r>
                <a:rPr lang="en-US" altLang="ko-KR" sz="1400" b="1" dirty="0" smtClean="0">
                  <a:solidFill>
                    <a:srgbClr val="C00000"/>
                  </a:solidFill>
                  <a:latin typeface="Times New Roman" panose="02020603050405020304" pitchFamily="18" charset="0"/>
                  <a:cs typeface="Times New Roman" panose="02020603050405020304" pitchFamily="18" charset="0"/>
                </a:rPr>
                <a:t>[tap_name]</a:t>
              </a:r>
              <a:endParaRPr lang="ko-KR" altLang="en-US" sz="1400" b="1" dirty="0">
                <a:solidFill>
                  <a:srgbClr val="C00000"/>
                </a:solidFill>
                <a:latin typeface="Times New Roman" panose="02020603050405020304" pitchFamily="18" charset="0"/>
                <a:cs typeface="Times New Roman" panose="02020603050405020304" pitchFamily="18" charset="0"/>
              </a:endParaRPr>
            </a:p>
          </p:txBody>
        </p:sp>
      </p:grpSp>
      <p:sp>
        <p:nvSpPr>
          <p:cNvPr id="21" name="직사각형 20"/>
          <p:cNvSpPr/>
          <p:nvPr/>
        </p:nvSpPr>
        <p:spPr>
          <a:xfrm>
            <a:off x="-3639" y="2604967"/>
            <a:ext cx="9020299" cy="369332"/>
          </a:xfrm>
          <a:prstGeom prst="rect">
            <a:avLst/>
          </a:prstGeom>
        </p:spPr>
        <p:txBody>
          <a:bodyPr wrap="square">
            <a:spAutoFit/>
          </a:bodyPr>
          <a:lstStyle/>
          <a:p>
            <a:r>
              <a:rPr lang="en-US" altLang="ko-KR" dirty="0" smtClean="0">
                <a:cs typeface="Times New Roman" panose="02020603050405020304" pitchFamily="18" charset="0"/>
                <a:sym typeface="Wingdings" panose="05000000000000000000" pitchFamily="2" charset="2"/>
              </a:rPr>
              <a:t>This tap device will be attached VM. You can think this tap as a NIC of VM.</a:t>
            </a:r>
            <a:endParaRPr lang="en-US" altLang="ko-KR" dirty="0">
              <a:cs typeface="Times New Roman" panose="02020603050405020304" pitchFamily="18" charset="0"/>
              <a:sym typeface="Wingdings" panose="05000000000000000000" pitchFamily="2" charset="2"/>
            </a:endParaRPr>
          </a:p>
        </p:txBody>
      </p:sp>
      <p:pic>
        <p:nvPicPr>
          <p:cNvPr id="25" name="Picture 2" descr="http://publicdomainvectors.org/photos/Anonymous_Keyboard_1_ic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04365" y="-114072"/>
            <a:ext cx="1439635" cy="1439635"/>
          </a:xfrm>
          <a:prstGeom prst="rect">
            <a:avLst/>
          </a:prstGeom>
          <a:noFill/>
          <a:extLst>
            <a:ext uri="{909E8E84-426E-40DD-AFC4-6F175D3DCCD1}">
              <a14:hiddenFill xmlns:a14="http://schemas.microsoft.com/office/drawing/2010/main">
                <a:solidFill>
                  <a:srgbClr val="FFFFFF"/>
                </a:solidFill>
              </a14:hiddenFill>
            </a:ext>
          </a:extLst>
        </p:spPr>
      </p:pic>
      <p:sp>
        <p:nvSpPr>
          <p:cNvPr id="23" name="직사각형 22"/>
          <p:cNvSpPr/>
          <p:nvPr/>
        </p:nvSpPr>
        <p:spPr>
          <a:xfrm>
            <a:off x="16475" y="1676835"/>
            <a:ext cx="9111049" cy="923330"/>
          </a:xfrm>
          <a:prstGeom prst="rect">
            <a:avLst/>
          </a:prstGeom>
          <a:ln w="31750">
            <a:solidFill>
              <a:srgbClr val="C00000"/>
            </a:solidFill>
          </a:ln>
        </p:spPr>
        <p:txBody>
          <a:bodyPr wrap="square">
            <a:spAutoFit/>
          </a:bodyPr>
          <a:lstStyle/>
          <a:p>
            <a:r>
              <a:rPr lang="en-US" altLang="ko-KR" dirty="0" smtClean="0">
                <a:latin typeface="Times New Roman" panose="02020603050405020304" pitchFamily="18" charset="0"/>
                <a:cs typeface="Times New Roman" panose="02020603050405020304" pitchFamily="18" charset="0"/>
              </a:rPr>
              <a:t>$sudo ip tuntap add mode tap </a:t>
            </a:r>
            <a:r>
              <a:rPr lang="en-US" altLang="ko-KR" b="1" dirty="0" smtClean="0">
                <a:solidFill>
                  <a:srgbClr val="C00000"/>
                </a:solidFill>
                <a:latin typeface="Times New Roman" panose="02020603050405020304" pitchFamily="18" charset="0"/>
                <a:cs typeface="Times New Roman" panose="02020603050405020304" pitchFamily="18" charset="0"/>
              </a:rPr>
              <a:t>[tap_name]</a:t>
            </a:r>
          </a:p>
          <a:p>
            <a:r>
              <a:rPr lang="en-US" altLang="ko-KR" dirty="0" smtClean="0">
                <a:latin typeface="Times New Roman" panose="02020603050405020304" pitchFamily="18" charset="0"/>
                <a:cs typeface="Times New Roman" panose="02020603050405020304" pitchFamily="18" charset="0"/>
              </a:rPr>
              <a:t>$sudo </a:t>
            </a:r>
            <a:r>
              <a:rPr lang="en-US" altLang="ko-KR" dirty="0">
                <a:latin typeface="Times New Roman" panose="02020603050405020304" pitchFamily="18" charset="0"/>
                <a:cs typeface="Times New Roman" panose="02020603050405020304" pitchFamily="18" charset="0"/>
              </a:rPr>
              <a:t>ifconfig </a:t>
            </a:r>
            <a:r>
              <a:rPr lang="en-US" altLang="ko-KR" b="1" dirty="0" smtClean="0">
                <a:solidFill>
                  <a:srgbClr val="C00000"/>
                </a:solidFill>
                <a:latin typeface="Times New Roman" panose="02020603050405020304" pitchFamily="18" charset="0"/>
                <a:cs typeface="Times New Roman" panose="02020603050405020304" pitchFamily="18" charset="0"/>
              </a:rPr>
              <a:t>[tap_name]</a:t>
            </a:r>
            <a:r>
              <a:rPr lang="en-US" altLang="ko-KR" dirty="0" smtClean="0">
                <a:latin typeface="Times New Roman" panose="02020603050405020304" pitchFamily="18" charset="0"/>
                <a:cs typeface="Times New Roman" panose="02020603050405020304" pitchFamily="18" charset="0"/>
              </a:rPr>
              <a:t> </a:t>
            </a:r>
            <a:r>
              <a:rPr lang="en-US" altLang="ko-KR" dirty="0">
                <a:latin typeface="Times New Roman" panose="02020603050405020304" pitchFamily="18" charset="0"/>
                <a:cs typeface="Times New Roman" panose="02020603050405020304" pitchFamily="18" charset="0"/>
              </a:rPr>
              <a:t>up</a:t>
            </a:r>
          </a:p>
          <a:p>
            <a:r>
              <a:rPr lang="en-US" altLang="ko-KR" dirty="0" smtClean="0">
                <a:latin typeface="Times New Roman" panose="02020603050405020304" pitchFamily="18" charset="0"/>
                <a:cs typeface="Times New Roman" panose="02020603050405020304" pitchFamily="18" charset="0"/>
              </a:rPr>
              <a:t>$</a:t>
            </a:r>
            <a:r>
              <a:rPr lang="ko-KR" altLang="en-US" dirty="0" smtClean="0">
                <a:latin typeface="Times New Roman" panose="02020603050405020304" pitchFamily="18" charset="0"/>
                <a:cs typeface="Times New Roman" panose="02020603050405020304" pitchFamily="18" charset="0"/>
              </a:rPr>
              <a:t>sudo </a:t>
            </a:r>
            <a:r>
              <a:rPr lang="en-US" altLang="ko-KR" dirty="0">
                <a:latin typeface="Times New Roman" panose="02020603050405020304" pitchFamily="18" charset="0"/>
                <a:cs typeface="Times New Roman" panose="02020603050405020304" pitchFamily="18" charset="0"/>
              </a:rPr>
              <a:t>ovs-vsctl add-port </a:t>
            </a:r>
            <a:r>
              <a:rPr lang="en-US" altLang="ko-KR" dirty="0" smtClean="0">
                <a:latin typeface="Times New Roman" panose="02020603050405020304" pitchFamily="18" charset="0"/>
                <a:cs typeface="Times New Roman" panose="02020603050405020304" pitchFamily="18" charset="0"/>
              </a:rPr>
              <a:t>br0 </a:t>
            </a:r>
            <a:r>
              <a:rPr lang="en-US" altLang="ko-KR" b="1" dirty="0" smtClean="0">
                <a:solidFill>
                  <a:srgbClr val="C00000"/>
                </a:solidFill>
                <a:latin typeface="Times New Roman" panose="02020603050405020304" pitchFamily="18" charset="0"/>
                <a:cs typeface="Times New Roman" panose="02020603050405020304" pitchFamily="18" charset="0"/>
              </a:rPr>
              <a:t>[tap_name]	</a:t>
            </a:r>
            <a:r>
              <a:rPr lang="en-US" altLang="ko-KR" dirty="0" smtClean="0">
                <a:solidFill>
                  <a:schemeClr val="tx2">
                    <a:lumMod val="60000"/>
                    <a:lumOff val="40000"/>
                  </a:schemeClr>
                </a:solidFill>
                <a:latin typeface="Times New Roman" panose="02020603050405020304" pitchFamily="18" charset="0"/>
                <a:cs typeface="Times New Roman" panose="02020603050405020304" pitchFamily="18" charset="0"/>
              </a:rPr>
              <a:t>// Turn on and attach to br0</a:t>
            </a:r>
            <a:endParaRPr lang="en-US" altLang="ko-KR" dirty="0">
              <a:solidFill>
                <a:schemeClr val="tx2">
                  <a:lumMod val="60000"/>
                  <a:lumOff val="40000"/>
                </a:schemeClr>
              </a:solidFill>
              <a:latin typeface="Times New Roman" panose="02020603050405020304" pitchFamily="18" charset="0"/>
              <a:cs typeface="Times New Roman" panose="02020603050405020304" pitchFamily="18" charset="0"/>
            </a:endParaRPr>
          </a:p>
        </p:txBody>
      </p:sp>
      <p:sp>
        <p:nvSpPr>
          <p:cNvPr id="24" name="직사각형 23"/>
          <p:cNvSpPr/>
          <p:nvPr/>
        </p:nvSpPr>
        <p:spPr>
          <a:xfrm>
            <a:off x="-1" y="1313832"/>
            <a:ext cx="9020299" cy="369332"/>
          </a:xfrm>
          <a:prstGeom prst="rect">
            <a:avLst/>
          </a:prstGeom>
        </p:spPr>
        <p:txBody>
          <a:bodyPr wrap="square">
            <a:spAutoFit/>
          </a:bodyPr>
          <a:lstStyle/>
          <a:p>
            <a:r>
              <a:rPr lang="en-US" altLang="ko-KR" dirty="0" smtClean="0">
                <a:cs typeface="Times New Roman" panose="02020603050405020304" pitchFamily="18" charset="0"/>
                <a:sym typeface="Wingdings" panose="05000000000000000000" pitchFamily="2" charset="2"/>
              </a:rPr>
              <a:t>Make a tap and attach to VM.</a:t>
            </a:r>
            <a:endParaRPr lang="en-US" altLang="ko-KR" dirty="0">
              <a:cs typeface="Times New Roman" panose="02020603050405020304" pitchFamily="18" charset="0"/>
              <a:sym typeface="Wingdings" panose="05000000000000000000" pitchFamily="2" charset="2"/>
            </a:endParaRPr>
          </a:p>
        </p:txBody>
      </p:sp>
      <p:sp>
        <p:nvSpPr>
          <p:cNvPr id="29" name="TextBox 28"/>
          <p:cNvSpPr txBox="1"/>
          <p:nvPr/>
        </p:nvSpPr>
        <p:spPr>
          <a:xfrm>
            <a:off x="6458961" y="5724132"/>
            <a:ext cx="1012758" cy="307777"/>
          </a:xfrm>
          <a:prstGeom prst="rect">
            <a:avLst/>
          </a:prstGeom>
          <a:noFill/>
        </p:spPr>
        <p:txBody>
          <a:bodyPr wrap="square" rtlCol="0">
            <a:spAutoFit/>
          </a:bodyPr>
          <a:lstStyle/>
          <a:p>
            <a:r>
              <a:rPr lang="en-US" altLang="ko-KR" sz="1400" b="1" dirty="0" smtClean="0">
                <a:solidFill>
                  <a:srgbClr val="C00000"/>
                </a:solidFill>
                <a:latin typeface="Times New Roman" panose="02020603050405020304" pitchFamily="18" charset="0"/>
                <a:cs typeface="Times New Roman" panose="02020603050405020304" pitchFamily="18" charset="0"/>
              </a:rPr>
              <a:t>[tap_name]</a:t>
            </a:r>
            <a:endParaRPr lang="ko-KR" altLang="en-US" sz="1400" b="1" dirty="0">
              <a:solidFill>
                <a:srgbClr val="C00000"/>
              </a:solidFill>
              <a:latin typeface="Times New Roman" panose="02020603050405020304" pitchFamily="18" charset="0"/>
              <a:cs typeface="Times New Roman" panose="02020603050405020304" pitchFamily="18" charset="0"/>
            </a:endParaRPr>
          </a:p>
        </p:txBody>
      </p:sp>
      <p:sp>
        <p:nvSpPr>
          <p:cNvPr id="4" name="슬라이드 번호 개체 틀 3"/>
          <p:cNvSpPr>
            <a:spLocks noGrp="1"/>
          </p:cNvSpPr>
          <p:nvPr>
            <p:ph type="sldNum" sz="quarter" idx="12"/>
          </p:nvPr>
        </p:nvSpPr>
        <p:spPr/>
        <p:txBody>
          <a:bodyPr/>
          <a:lstStyle/>
          <a:p>
            <a:fld id="{2A77177F-D4BC-47C1-ABEC-AF5DF9643428}" type="slidenum">
              <a:rPr lang="ko-KR" altLang="en-US" smtClean="0"/>
              <a:t>29</a:t>
            </a:fld>
            <a:endParaRPr lang="ko-KR" altLang="en-US"/>
          </a:p>
        </p:txBody>
      </p:sp>
    </p:spTree>
    <p:extLst>
      <p:ext uri="{BB962C8B-B14F-4D97-AF65-F5344CB8AC3E}">
        <p14:creationId xmlns:p14="http://schemas.microsoft.com/office/powerpoint/2010/main" val="346512947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그림 12"/>
          <p:cNvPicPr>
            <a:picLocks noChangeAspect="1"/>
          </p:cNvPicPr>
          <p:nvPr/>
        </p:nvPicPr>
        <p:blipFill rotWithShape="1">
          <a:blip r:embed="rId2" cstate="print">
            <a:extLst>
              <a:ext uri="{BEBA8EAE-BF5A-486C-A8C5-ECC9F3942E4B}">
                <a14:imgProps xmlns:a14="http://schemas.microsoft.com/office/drawing/2010/main">
                  <a14:imgLayer r:embed="rId3">
                    <a14:imgEffect>
                      <a14:backgroundRemoval t="21044" b="82545" l="0" r="95938">
                        <a14:foregroundMark x1="42188" y1="52365" x2="42188" y2="52365"/>
                        <a14:foregroundMark x1="47656" y1="53834" x2="47656" y2="53834"/>
                        <a14:foregroundMark x1="61250" y1="55465" x2="39219" y2="47471"/>
                        <a14:foregroundMark x1="74063" y1="53834" x2="16250" y2="51223"/>
                        <a14:foregroundMark x1="32344" y1="57259" x2="39688" y2="50408"/>
                        <a14:foregroundMark x1="47656" y1="57259" x2="39688" y2="49266"/>
                        <a14:foregroundMark x1="43594" y1="53507" x2="33438" y2="56607"/>
                      </a14:backgroundRemoval>
                    </a14:imgEffect>
                  </a14:imgLayer>
                </a14:imgProps>
              </a:ext>
              <a:ext uri="{28A0092B-C50C-407E-A947-70E740481C1C}">
                <a14:useLocalDpi xmlns:a14="http://schemas.microsoft.com/office/drawing/2010/main" val="0"/>
              </a:ext>
            </a:extLst>
          </a:blip>
          <a:srcRect l="4823" t="19668" r="1064" b="17928"/>
          <a:stretch/>
        </p:blipFill>
        <p:spPr>
          <a:xfrm>
            <a:off x="262551" y="5415716"/>
            <a:ext cx="2118510" cy="1345484"/>
          </a:xfrm>
          <a:prstGeom prst="rect">
            <a:avLst/>
          </a:prstGeom>
        </p:spPr>
      </p:pic>
      <p:sp>
        <p:nvSpPr>
          <p:cNvPr id="7" name="제목 1"/>
          <p:cNvSpPr txBox="1">
            <a:spLocks/>
          </p:cNvSpPr>
          <p:nvPr/>
        </p:nvSpPr>
        <p:spPr>
          <a:xfrm>
            <a:off x="7461" y="0"/>
            <a:ext cx="9144000" cy="782595"/>
          </a:xfrm>
          <a:prstGeom prst="rect">
            <a:avLst/>
          </a:prstGeom>
        </p:spPr>
        <p:txBody>
          <a:bodyPr vert="horz" lIns="91440" tIns="45720" rIns="91440" bIns="45720" rtlCol="0" anchor="t">
            <a:normAutofit/>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sz="4000" dirty="0" smtClean="0">
                <a:solidFill>
                  <a:srgbClr val="0070C0"/>
                </a:solidFill>
              </a:rPr>
              <a:t>Box Lab: Outline</a:t>
            </a:r>
            <a:endParaRPr lang="ko-KR" altLang="en-US" sz="4000" dirty="0" smtClean="0">
              <a:solidFill>
                <a:srgbClr val="0070C0"/>
              </a:solidFill>
            </a:endParaRPr>
          </a:p>
        </p:txBody>
      </p:sp>
      <p:sp>
        <p:nvSpPr>
          <p:cNvPr id="9" name="순서도: 수동 연산 8"/>
          <p:cNvSpPr/>
          <p:nvPr/>
        </p:nvSpPr>
        <p:spPr>
          <a:xfrm>
            <a:off x="2625640" y="4585128"/>
            <a:ext cx="3870014" cy="2208721"/>
          </a:xfrm>
          <a:prstGeom prst="flowChartManualOperation">
            <a:avLst/>
          </a:prstGeom>
          <a:solidFill>
            <a:srgbClr val="FF0000">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0" name="순서도: 수동 연산 9"/>
          <p:cNvSpPr/>
          <p:nvPr/>
        </p:nvSpPr>
        <p:spPr>
          <a:xfrm>
            <a:off x="1427155" y="2526460"/>
            <a:ext cx="6263352" cy="2058667"/>
          </a:xfrm>
          <a:prstGeom prst="flowChartManualOperation">
            <a:avLst/>
          </a:prstGeom>
          <a:solidFill>
            <a:schemeClr val="accent1">
              <a:lumMod val="20000"/>
              <a:lumOff val="80000"/>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11" name="그림 10"/>
          <p:cNvPicPr>
            <a:picLocks noChangeAspect="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l="6809" r="9296"/>
          <a:stretch/>
        </p:blipFill>
        <p:spPr>
          <a:xfrm>
            <a:off x="3502855" y="5383067"/>
            <a:ext cx="2145834" cy="1410782"/>
          </a:xfrm>
          <a:prstGeom prst="rect">
            <a:avLst/>
          </a:prstGeom>
        </p:spPr>
      </p:pic>
      <p:sp>
        <p:nvSpPr>
          <p:cNvPr id="12" name="모서리가 둥근 직사각형 11"/>
          <p:cNvSpPr/>
          <p:nvPr/>
        </p:nvSpPr>
        <p:spPr>
          <a:xfrm>
            <a:off x="4140072" y="4585129"/>
            <a:ext cx="863855" cy="389076"/>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smtClean="0"/>
              <a:t>em1</a:t>
            </a:r>
            <a:endParaRPr lang="ko-KR" altLang="en-US" dirty="0"/>
          </a:p>
        </p:txBody>
      </p:sp>
      <p:sp>
        <p:nvSpPr>
          <p:cNvPr id="14" name="모서리가 둥근 직사각형 13"/>
          <p:cNvSpPr/>
          <p:nvPr/>
        </p:nvSpPr>
        <p:spPr>
          <a:xfrm>
            <a:off x="4133747" y="3463445"/>
            <a:ext cx="863855" cy="389076"/>
          </a:xfrm>
          <a:prstGeom prst="roundRect">
            <a:avLst/>
          </a:prstGeom>
          <a:solidFill>
            <a:srgbClr val="00B0F0"/>
          </a:solidFill>
          <a:ln cap="sq">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smtClean="0"/>
              <a:t>br0</a:t>
            </a:r>
            <a:endParaRPr lang="ko-KR" altLang="en-US" dirty="0"/>
          </a:p>
        </p:txBody>
      </p:sp>
      <p:grpSp>
        <p:nvGrpSpPr>
          <p:cNvPr id="15" name="그룹 14"/>
          <p:cNvGrpSpPr/>
          <p:nvPr/>
        </p:nvGrpSpPr>
        <p:grpSpPr>
          <a:xfrm>
            <a:off x="1609337" y="1127989"/>
            <a:ext cx="1018300" cy="725729"/>
            <a:chOff x="1618390" y="1838347"/>
            <a:chExt cx="1018300" cy="725729"/>
          </a:xfrm>
        </p:grpSpPr>
        <p:pic>
          <p:nvPicPr>
            <p:cNvPr id="16" name="그림 1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618390" y="1838347"/>
              <a:ext cx="998077" cy="316037"/>
            </a:xfrm>
            <a:prstGeom prst="rect">
              <a:avLst/>
            </a:prstGeom>
          </p:spPr>
        </p:pic>
        <p:sp>
          <p:nvSpPr>
            <p:cNvPr id="17" name="모서리가 둥근 직사각형 16"/>
            <p:cNvSpPr/>
            <p:nvPr/>
          </p:nvSpPr>
          <p:spPr>
            <a:xfrm>
              <a:off x="1722290" y="2176281"/>
              <a:ext cx="914400" cy="387795"/>
            </a:xfrm>
            <a:prstGeom prst="roundRect">
              <a:avLst/>
            </a:prstGeom>
            <a:solidFill>
              <a:srgbClr val="FFC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ko-KR" dirty="0" smtClean="0"/>
                <a:t>VM</a:t>
              </a:r>
              <a:endParaRPr lang="ko-KR" altLang="en-US" dirty="0"/>
            </a:p>
          </p:txBody>
        </p:sp>
      </p:grpSp>
      <p:grpSp>
        <p:nvGrpSpPr>
          <p:cNvPr id="18" name="그룹 17"/>
          <p:cNvGrpSpPr/>
          <p:nvPr/>
        </p:nvGrpSpPr>
        <p:grpSpPr>
          <a:xfrm>
            <a:off x="6217191" y="996190"/>
            <a:ext cx="1495117" cy="847435"/>
            <a:chOff x="5813538" y="1800806"/>
            <a:chExt cx="1495117" cy="847435"/>
          </a:xfrm>
        </p:grpSpPr>
        <p:pic>
          <p:nvPicPr>
            <p:cNvPr id="19" name="그림 18"/>
            <p:cNvPicPr>
              <a:picLocks noChangeAspect="1"/>
            </p:cNvPicPr>
            <p:nvPr/>
          </p:nvPicPr>
          <p:blipFill rotWithShape="1">
            <a:blip r:embed="rId6" cstate="print">
              <a:extLst>
                <a:ext uri="{28A0092B-C50C-407E-A947-70E740481C1C}">
                  <a14:useLocalDpi xmlns:a14="http://schemas.microsoft.com/office/drawing/2010/main" val="0"/>
                </a:ext>
              </a:extLst>
            </a:blip>
            <a:srcRect b="18557"/>
            <a:stretch/>
          </p:blipFill>
          <p:spPr>
            <a:xfrm>
              <a:off x="5813538" y="1800806"/>
              <a:ext cx="1495117" cy="412528"/>
            </a:xfrm>
            <a:prstGeom prst="rect">
              <a:avLst/>
            </a:prstGeom>
          </p:spPr>
        </p:pic>
        <p:sp>
          <p:nvSpPr>
            <p:cNvPr id="20" name="모서리가 둥근 직사각형 19"/>
            <p:cNvSpPr/>
            <p:nvPr/>
          </p:nvSpPr>
          <p:spPr>
            <a:xfrm>
              <a:off x="5958774" y="2260446"/>
              <a:ext cx="1217066" cy="387795"/>
            </a:xfrm>
            <a:prstGeom prst="roundRect">
              <a:avLst/>
            </a:prstGeom>
            <a:solidFill>
              <a:srgbClr val="FFC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ko-KR" sz="1600" dirty="0" smtClean="0"/>
                <a:t>Container</a:t>
              </a:r>
              <a:endParaRPr lang="ko-KR" altLang="en-US" sz="1600" dirty="0"/>
            </a:p>
          </p:txBody>
        </p:sp>
      </p:grpSp>
      <p:cxnSp>
        <p:nvCxnSpPr>
          <p:cNvPr id="21" name="직선 연결선 20"/>
          <p:cNvCxnSpPr>
            <a:stCxn id="13" idx="3"/>
            <a:endCxn id="11" idx="1"/>
          </p:cNvCxnSpPr>
          <p:nvPr/>
        </p:nvCxnSpPr>
        <p:spPr>
          <a:xfrm>
            <a:off x="2381061" y="6088458"/>
            <a:ext cx="1121794" cy="0"/>
          </a:xfrm>
          <a:prstGeom prst="line">
            <a:avLst/>
          </a:prstGeom>
          <a:ln w="31750">
            <a:solidFill>
              <a:schemeClr val="tx2">
                <a:lumMod val="75000"/>
              </a:schemeClr>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23" name="직선 연결선 22"/>
          <p:cNvCxnSpPr>
            <a:stCxn id="11" idx="0"/>
            <a:endCxn id="12" idx="2"/>
          </p:cNvCxnSpPr>
          <p:nvPr/>
        </p:nvCxnSpPr>
        <p:spPr>
          <a:xfrm flipH="1" flipV="1">
            <a:off x="4572000" y="4974205"/>
            <a:ext cx="3772" cy="408862"/>
          </a:xfrm>
          <a:prstGeom prst="line">
            <a:avLst/>
          </a:prstGeom>
          <a:ln w="31750" cap="sq">
            <a:solidFill>
              <a:schemeClr val="tx2">
                <a:lumMod val="75000"/>
              </a:schemeClr>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24" name="직선 연결선 23"/>
          <p:cNvCxnSpPr>
            <a:stCxn id="10" idx="2"/>
            <a:endCxn id="14" idx="2"/>
          </p:cNvCxnSpPr>
          <p:nvPr/>
        </p:nvCxnSpPr>
        <p:spPr>
          <a:xfrm flipV="1">
            <a:off x="4558831" y="3852521"/>
            <a:ext cx="6844" cy="732606"/>
          </a:xfrm>
          <a:prstGeom prst="line">
            <a:avLst/>
          </a:prstGeom>
          <a:ln w="31750" cap="sq">
            <a:solidFill>
              <a:schemeClr val="tx2">
                <a:lumMod val="75000"/>
              </a:schemeClr>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26" name="꺾인 연결선 25"/>
          <p:cNvCxnSpPr>
            <a:stCxn id="14" idx="1"/>
            <a:endCxn id="35" idx="2"/>
          </p:cNvCxnSpPr>
          <p:nvPr/>
        </p:nvCxnSpPr>
        <p:spPr>
          <a:xfrm rot="10800000">
            <a:off x="2179491" y="2684307"/>
            <a:ext cx="1954257" cy="973677"/>
          </a:xfrm>
          <a:prstGeom prst="bentConnector2">
            <a:avLst/>
          </a:prstGeom>
          <a:ln w="31750">
            <a:solidFill>
              <a:schemeClr val="tx2">
                <a:lumMod val="75000"/>
              </a:schemeClr>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27" name="꺾인 연결선 26"/>
          <p:cNvCxnSpPr>
            <a:endCxn id="20" idx="2"/>
          </p:cNvCxnSpPr>
          <p:nvPr/>
        </p:nvCxnSpPr>
        <p:spPr>
          <a:xfrm flipV="1">
            <a:off x="5028839" y="1843625"/>
            <a:ext cx="1942121" cy="1814360"/>
          </a:xfrm>
          <a:prstGeom prst="bentConnector2">
            <a:avLst/>
          </a:prstGeom>
          <a:ln w="31750">
            <a:solidFill>
              <a:schemeClr val="tx2">
                <a:lumMod val="75000"/>
              </a:schemeClr>
            </a:solidFill>
            <a:headEnd type="arrow"/>
            <a:tailEnd type="arrow"/>
          </a:ln>
        </p:spPr>
        <p:style>
          <a:lnRef idx="1">
            <a:schemeClr val="accent1"/>
          </a:lnRef>
          <a:fillRef idx="0">
            <a:schemeClr val="accent1"/>
          </a:fillRef>
          <a:effectRef idx="0">
            <a:schemeClr val="accent1"/>
          </a:effectRef>
          <a:fontRef idx="minor">
            <a:schemeClr val="tx1"/>
          </a:fontRef>
        </p:style>
      </p:cxnSp>
      <p:pic>
        <p:nvPicPr>
          <p:cNvPr id="33" name="그림 3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367615" y="3808777"/>
            <a:ext cx="1128179" cy="732583"/>
          </a:xfrm>
          <a:prstGeom prst="rect">
            <a:avLst/>
          </a:prstGeom>
        </p:spPr>
      </p:pic>
      <p:sp>
        <p:nvSpPr>
          <p:cNvPr id="35" name="모서리가 둥근 직사각형 34"/>
          <p:cNvSpPr/>
          <p:nvPr/>
        </p:nvSpPr>
        <p:spPr>
          <a:xfrm>
            <a:off x="1895604" y="2290369"/>
            <a:ext cx="567771" cy="393937"/>
          </a:xfrm>
          <a:prstGeom prst="roundRect">
            <a:avLst/>
          </a:prstGeom>
          <a:solidFill>
            <a:schemeClr val="tx1">
              <a:lumMod val="75000"/>
              <a:lumOff val="25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ko-KR" sz="1200" dirty="0" smtClean="0"/>
              <a:t>Tap1</a:t>
            </a:r>
            <a:endParaRPr lang="ko-KR" altLang="en-US" sz="1200" dirty="0"/>
          </a:p>
        </p:txBody>
      </p:sp>
      <p:cxnSp>
        <p:nvCxnSpPr>
          <p:cNvPr id="36" name="직선 화살표 연결선 35"/>
          <p:cNvCxnSpPr>
            <a:stCxn id="35" idx="0"/>
            <a:endCxn id="17" idx="2"/>
          </p:cNvCxnSpPr>
          <p:nvPr/>
        </p:nvCxnSpPr>
        <p:spPr>
          <a:xfrm flipH="1" flipV="1">
            <a:off x="2170437" y="1853718"/>
            <a:ext cx="9053" cy="436651"/>
          </a:xfrm>
          <a:prstGeom prst="straightConnector1">
            <a:avLst/>
          </a:prstGeom>
          <a:ln w="31750">
            <a:solidFill>
              <a:schemeClr val="tx2">
                <a:lumMod val="75000"/>
              </a:schemeClr>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43" name="원호 42"/>
          <p:cNvSpPr/>
          <p:nvPr/>
        </p:nvSpPr>
        <p:spPr>
          <a:xfrm rot="8100000">
            <a:off x="2281068" y="-1616756"/>
            <a:ext cx="4473146" cy="4473146"/>
          </a:xfrm>
          <a:prstGeom prst="arc">
            <a:avLst>
              <a:gd name="adj1" fmla="val 15555748"/>
              <a:gd name="adj2" fmla="val 688992"/>
            </a:avLst>
          </a:prstGeom>
          <a:ln w="31750">
            <a:prstDash val="dash"/>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45" name="TextBox 44"/>
          <p:cNvSpPr txBox="1"/>
          <p:nvPr/>
        </p:nvSpPr>
        <p:spPr>
          <a:xfrm>
            <a:off x="4104201" y="2222641"/>
            <a:ext cx="888385" cy="307777"/>
          </a:xfrm>
          <a:prstGeom prst="rect">
            <a:avLst/>
          </a:prstGeom>
          <a:noFill/>
        </p:spPr>
        <p:txBody>
          <a:bodyPr wrap="none" rtlCol="0">
            <a:spAutoFit/>
          </a:bodyPr>
          <a:lstStyle/>
          <a:p>
            <a:r>
              <a:rPr lang="en-US" altLang="ko-KR" sz="1400" dirty="0" smtClean="0"/>
              <a:t>ping test</a:t>
            </a:r>
            <a:endParaRPr lang="ko-KR" altLang="en-US" sz="1400" dirty="0"/>
          </a:p>
        </p:txBody>
      </p:sp>
      <p:sp>
        <p:nvSpPr>
          <p:cNvPr id="2" name="슬라이드 번호 개체 틀 1"/>
          <p:cNvSpPr>
            <a:spLocks noGrp="1"/>
          </p:cNvSpPr>
          <p:nvPr>
            <p:ph type="sldNum" sz="quarter" idx="12"/>
          </p:nvPr>
        </p:nvSpPr>
        <p:spPr/>
        <p:txBody>
          <a:bodyPr/>
          <a:lstStyle/>
          <a:p>
            <a:fld id="{2A77177F-D4BC-47C1-ABEC-AF5DF9643428}" type="slidenum">
              <a:rPr lang="ko-KR" altLang="en-US" smtClean="0"/>
              <a:t>3</a:t>
            </a:fld>
            <a:endParaRPr lang="ko-KR" altLang="en-US"/>
          </a:p>
        </p:txBody>
      </p:sp>
    </p:spTree>
    <p:extLst>
      <p:ext uri="{BB962C8B-B14F-4D97-AF65-F5344CB8AC3E}">
        <p14:creationId xmlns:p14="http://schemas.microsoft.com/office/powerpoint/2010/main" val="24704917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6475" y="1288631"/>
            <a:ext cx="7343190" cy="369332"/>
          </a:xfrm>
          <a:prstGeom prst="rect">
            <a:avLst/>
          </a:prstGeom>
          <a:noFill/>
        </p:spPr>
        <p:txBody>
          <a:bodyPr wrap="square" rtlCol="0">
            <a:spAutoFit/>
          </a:bodyPr>
          <a:lstStyle/>
          <a:p>
            <a:pPr algn="just"/>
            <a:r>
              <a:rPr lang="en-US" altLang="ko-KR" dirty="0" smtClean="0">
                <a:latin typeface="+mj-lt"/>
              </a:rPr>
              <a:t>Make a VM image.</a:t>
            </a:r>
          </a:p>
        </p:txBody>
      </p:sp>
      <p:pic>
        <p:nvPicPr>
          <p:cNvPr id="5" name="그림 4"/>
          <p:cNvPicPr>
            <a:picLocks noChangeAspect="1"/>
          </p:cNvPicPr>
          <p:nvPr/>
        </p:nvPicPr>
        <p:blipFill>
          <a:blip r:embed="rId2"/>
          <a:stretch>
            <a:fillRect/>
          </a:stretch>
        </p:blipFill>
        <p:spPr>
          <a:xfrm>
            <a:off x="43833" y="2109349"/>
            <a:ext cx="9056331" cy="329321"/>
          </a:xfrm>
          <a:prstGeom prst="rect">
            <a:avLst/>
          </a:prstGeom>
        </p:spPr>
      </p:pic>
      <p:sp>
        <p:nvSpPr>
          <p:cNvPr id="6" name="TextBox 5"/>
          <p:cNvSpPr txBox="1"/>
          <p:nvPr/>
        </p:nvSpPr>
        <p:spPr>
          <a:xfrm>
            <a:off x="-2" y="2677114"/>
            <a:ext cx="9144000" cy="369332"/>
          </a:xfrm>
          <a:prstGeom prst="rect">
            <a:avLst/>
          </a:prstGeom>
          <a:noFill/>
        </p:spPr>
        <p:txBody>
          <a:bodyPr wrap="square" rtlCol="0">
            <a:spAutoFit/>
          </a:bodyPr>
          <a:lstStyle/>
          <a:p>
            <a:pPr algn="just"/>
            <a:r>
              <a:rPr lang="en-US" altLang="ko-KR" dirty="0" smtClean="0"/>
              <a:t>Boot VM image from Ubuntu iso file (mac should be different from others).</a:t>
            </a:r>
          </a:p>
        </p:txBody>
      </p:sp>
      <p:sp>
        <p:nvSpPr>
          <p:cNvPr id="13" name="TextBox 12"/>
          <p:cNvSpPr txBox="1"/>
          <p:nvPr/>
        </p:nvSpPr>
        <p:spPr>
          <a:xfrm>
            <a:off x="435517" y="5423433"/>
            <a:ext cx="8519012" cy="923330"/>
          </a:xfrm>
          <a:prstGeom prst="rect">
            <a:avLst/>
          </a:prstGeom>
          <a:noFill/>
        </p:spPr>
        <p:txBody>
          <a:bodyPr wrap="square" rtlCol="0">
            <a:spAutoFit/>
          </a:bodyPr>
          <a:lstStyle/>
          <a:p>
            <a:pPr algn="ctr"/>
            <a:r>
              <a:rPr lang="en-US" altLang="ko-KR" dirty="0" smtClean="0"/>
              <a:t>Download VNC viewer to see inside of VM</a:t>
            </a:r>
          </a:p>
          <a:p>
            <a:pPr algn="just"/>
            <a:r>
              <a:rPr lang="en-US" altLang="ko-KR" dirty="0" smtClean="0">
                <a:solidFill>
                  <a:srgbClr val="FF0000"/>
                </a:solidFill>
              </a:rPr>
              <a:t>Windows : </a:t>
            </a:r>
            <a:r>
              <a:rPr lang="en-US" altLang="ko-KR" dirty="0" smtClean="0"/>
              <a:t>https://www.dropbox.com/s/h2mr0g8obm5mgpe/vncviewer.exe?dl=0</a:t>
            </a:r>
          </a:p>
          <a:p>
            <a:pPr algn="just"/>
            <a:r>
              <a:rPr lang="en-US" altLang="ko-KR" dirty="0" smtClean="0">
                <a:solidFill>
                  <a:srgbClr val="FF0000"/>
                </a:solidFill>
              </a:rPr>
              <a:t>Ubuntu : </a:t>
            </a:r>
            <a:r>
              <a:rPr lang="en-US" altLang="ko-KR" dirty="0" smtClean="0"/>
              <a:t>sudo apt-get install xvnc4viewer</a:t>
            </a:r>
            <a:endParaRPr lang="en-US" altLang="ko-KR" dirty="0"/>
          </a:p>
        </p:txBody>
      </p:sp>
      <p:sp>
        <p:nvSpPr>
          <p:cNvPr id="15" name="제목 1"/>
          <p:cNvSpPr>
            <a:spLocks noGrp="1"/>
          </p:cNvSpPr>
          <p:nvPr>
            <p:ph type="title"/>
          </p:nvPr>
        </p:nvSpPr>
        <p:spPr>
          <a:xfrm>
            <a:off x="0" y="0"/>
            <a:ext cx="9144000" cy="1325563"/>
          </a:xfrm>
        </p:spPr>
        <p:txBody>
          <a:bodyPr>
            <a:normAutofit/>
          </a:bodyPr>
          <a:lstStyle/>
          <a:p>
            <a:r>
              <a:rPr lang="en-US" altLang="ko-KR" sz="4000" dirty="0" smtClean="0">
                <a:solidFill>
                  <a:srgbClr val="FF0000"/>
                </a:solidFill>
              </a:rPr>
              <a:t>KVM</a:t>
            </a:r>
            <a:br>
              <a:rPr lang="en-US" altLang="ko-KR" sz="4000" dirty="0" smtClean="0">
                <a:solidFill>
                  <a:srgbClr val="FF0000"/>
                </a:solidFill>
              </a:rPr>
            </a:br>
            <a:r>
              <a:rPr lang="en-US" altLang="ko-KR" sz="3200" dirty="0" smtClean="0">
                <a:solidFill>
                  <a:srgbClr val="FF0000"/>
                </a:solidFill>
              </a:rPr>
              <a:t>- Prepare for Ubuntu VM</a:t>
            </a:r>
            <a:endParaRPr lang="ko-KR" altLang="en-US" sz="4000" dirty="0">
              <a:solidFill>
                <a:srgbClr val="FF0000"/>
              </a:solidFill>
            </a:endParaRPr>
          </a:p>
        </p:txBody>
      </p:sp>
      <p:sp>
        <p:nvSpPr>
          <p:cNvPr id="10" name="직사각형 9"/>
          <p:cNvSpPr/>
          <p:nvPr/>
        </p:nvSpPr>
        <p:spPr>
          <a:xfrm>
            <a:off x="-3" y="4365727"/>
            <a:ext cx="9144000" cy="738664"/>
          </a:xfrm>
          <a:prstGeom prst="rect">
            <a:avLst/>
          </a:prstGeom>
          <a:ln w="31750">
            <a:solidFill>
              <a:schemeClr val="tx1"/>
            </a:solidFill>
          </a:ln>
        </p:spPr>
        <p:txBody>
          <a:bodyPr wrap="square">
            <a:spAutoFit/>
          </a:bodyPr>
          <a:lstStyle/>
          <a:p>
            <a:r>
              <a:rPr lang="ko-KR" altLang="en-US" sz="1400" dirty="0"/>
              <a:t>sudo kvm -m 512 -name </a:t>
            </a:r>
            <a:r>
              <a:rPr lang="en-US" altLang="ko-KR" sz="1400" dirty="0" smtClean="0"/>
              <a:t>tt</a:t>
            </a:r>
            <a:r>
              <a:rPr lang="ko-KR" altLang="en-US" sz="1400" dirty="0" smtClean="0"/>
              <a:t> </a:t>
            </a:r>
            <a:r>
              <a:rPr lang="ko-KR" altLang="en-US" sz="1400" dirty="0"/>
              <a:t>-smp cpus=1,maxcpus=1 -device virtio-net-pci,netdev=net0,mac='EE:EE:EE:EE:EE:77' -netdev </a:t>
            </a:r>
            <a:r>
              <a:rPr lang="ko-KR" altLang="en-US" sz="1400" dirty="0" smtClean="0"/>
              <a:t>tap,id=net0,ifname=</a:t>
            </a:r>
            <a:r>
              <a:rPr lang="en-US" altLang="ko-KR" sz="1400" dirty="0" smtClean="0"/>
              <a:t>vport_vFunction</a:t>
            </a:r>
            <a:r>
              <a:rPr lang="ko-KR" altLang="en-US" sz="1400" dirty="0" smtClean="0"/>
              <a:t>,script=no -</a:t>
            </a:r>
            <a:r>
              <a:rPr lang="ko-KR" altLang="en-US" sz="1400" dirty="0"/>
              <a:t>boot d </a:t>
            </a:r>
            <a:r>
              <a:rPr lang="en-US" altLang="ko-KR" sz="1400" dirty="0" smtClean="0"/>
              <a:t>vFunction20</a:t>
            </a:r>
            <a:r>
              <a:rPr lang="ko-KR" altLang="en-US" sz="1400" dirty="0" smtClean="0"/>
              <a:t>.img </a:t>
            </a:r>
            <a:r>
              <a:rPr lang="ko-KR" altLang="en-US" sz="1400" dirty="0"/>
              <a:t>-cdrom </a:t>
            </a:r>
            <a:r>
              <a:rPr lang="ko-KR" altLang="en-US" sz="1400" dirty="0" smtClean="0"/>
              <a:t>ubuntu-14.04.3-server-amd64.iso </a:t>
            </a:r>
            <a:r>
              <a:rPr lang="ko-KR" altLang="en-US" sz="1400" dirty="0"/>
              <a:t>-vnc :5 -daemonize</a:t>
            </a:r>
          </a:p>
        </p:txBody>
      </p:sp>
      <p:pic>
        <p:nvPicPr>
          <p:cNvPr id="14" name="Picture 2" descr="http://publicdomainvectors.org/photos/Anonymous_Keyboard_1_ic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04365" y="-114072"/>
            <a:ext cx="1439635" cy="1439635"/>
          </a:xfrm>
          <a:prstGeom prst="rect">
            <a:avLst/>
          </a:prstGeom>
          <a:noFill/>
          <a:extLst>
            <a:ext uri="{909E8E84-426E-40DD-AFC4-6F175D3DCCD1}">
              <a14:hiddenFill xmlns:a14="http://schemas.microsoft.com/office/drawing/2010/main">
                <a:solidFill>
                  <a:srgbClr val="FFFFFF"/>
                </a:solidFill>
              </a14:hiddenFill>
            </a:ext>
          </a:extLst>
        </p:spPr>
      </p:pic>
      <p:sp>
        <p:nvSpPr>
          <p:cNvPr id="17" name="직사각형 16"/>
          <p:cNvSpPr/>
          <p:nvPr/>
        </p:nvSpPr>
        <p:spPr>
          <a:xfrm>
            <a:off x="16475" y="1676835"/>
            <a:ext cx="9111049" cy="369332"/>
          </a:xfrm>
          <a:prstGeom prst="rect">
            <a:avLst/>
          </a:prstGeom>
          <a:ln w="31750">
            <a:solidFill>
              <a:srgbClr val="C00000"/>
            </a:solidFill>
          </a:ln>
        </p:spPr>
        <p:txBody>
          <a:bodyPr wrap="square">
            <a:spAutoFit/>
          </a:bodyPr>
          <a:lstStyle/>
          <a:p>
            <a:pPr algn="just"/>
            <a:r>
              <a:rPr lang="en-US" altLang="ko-KR" dirty="0" smtClean="0">
                <a:latin typeface="Times New Roman" panose="02020603050405020304" pitchFamily="18" charset="0"/>
                <a:cs typeface="Times New Roman" panose="02020603050405020304" pitchFamily="18" charset="0"/>
              </a:rPr>
              <a:t>$sudo </a:t>
            </a:r>
            <a:r>
              <a:rPr lang="en-US" altLang="ko-KR" dirty="0">
                <a:latin typeface="Times New Roman" panose="02020603050405020304" pitchFamily="18" charset="0"/>
                <a:cs typeface="Times New Roman" panose="02020603050405020304" pitchFamily="18" charset="0"/>
              </a:rPr>
              <a:t>qemu-img create </a:t>
            </a:r>
            <a:r>
              <a:rPr lang="en-US" altLang="ko-KR" dirty="0" smtClean="0">
                <a:solidFill>
                  <a:srgbClr val="FF0000"/>
                </a:solidFill>
                <a:latin typeface="Times New Roman" panose="02020603050405020304" pitchFamily="18" charset="0"/>
                <a:cs typeface="Times New Roman" panose="02020603050405020304" pitchFamily="18" charset="0"/>
              </a:rPr>
              <a:t>[img_name</a:t>
            </a:r>
            <a:r>
              <a:rPr lang="en-US" altLang="ko-KR" dirty="0">
                <a:solidFill>
                  <a:srgbClr val="FF0000"/>
                </a:solidFill>
                <a:latin typeface="Times New Roman" panose="02020603050405020304" pitchFamily="18" charset="0"/>
                <a:cs typeface="Times New Roman" panose="02020603050405020304" pitchFamily="18" charset="0"/>
              </a:rPr>
              <a:t>]</a:t>
            </a:r>
            <a:r>
              <a:rPr lang="en-US" altLang="ko-KR" dirty="0">
                <a:latin typeface="Times New Roman" panose="02020603050405020304" pitchFamily="18" charset="0"/>
                <a:cs typeface="Times New Roman" panose="02020603050405020304" pitchFamily="18" charset="0"/>
              </a:rPr>
              <a:t>.img -f qcow2 </a:t>
            </a:r>
            <a:r>
              <a:rPr lang="en-US" altLang="ko-KR" dirty="0">
                <a:solidFill>
                  <a:srgbClr val="FF0000"/>
                </a:solidFill>
                <a:latin typeface="Times New Roman" panose="02020603050405020304" pitchFamily="18" charset="0"/>
                <a:cs typeface="Times New Roman" panose="02020603050405020304" pitchFamily="18" charset="0"/>
              </a:rPr>
              <a:t>[</a:t>
            </a:r>
            <a:r>
              <a:rPr lang="en-US" altLang="ko-KR" dirty="0" smtClean="0">
                <a:solidFill>
                  <a:srgbClr val="FF0000"/>
                </a:solidFill>
                <a:latin typeface="Times New Roman" panose="02020603050405020304" pitchFamily="18" charset="0"/>
                <a:cs typeface="Times New Roman" panose="02020603050405020304" pitchFamily="18" charset="0"/>
              </a:rPr>
              <a:t>storage_capacity]</a:t>
            </a:r>
            <a:endParaRPr lang="ko-KR" altLang="en-US" dirty="0">
              <a:solidFill>
                <a:srgbClr val="FF0000"/>
              </a:solidFill>
              <a:latin typeface="Times New Roman" panose="02020603050405020304" pitchFamily="18" charset="0"/>
              <a:cs typeface="Times New Roman" panose="02020603050405020304" pitchFamily="18" charset="0"/>
            </a:endParaRPr>
          </a:p>
        </p:txBody>
      </p:sp>
      <p:sp>
        <p:nvSpPr>
          <p:cNvPr id="18" name="직사각형 17"/>
          <p:cNvSpPr/>
          <p:nvPr/>
        </p:nvSpPr>
        <p:spPr>
          <a:xfrm>
            <a:off x="16473" y="3009514"/>
            <a:ext cx="9111049" cy="1200329"/>
          </a:xfrm>
          <a:prstGeom prst="rect">
            <a:avLst/>
          </a:prstGeom>
          <a:ln w="31750">
            <a:solidFill>
              <a:srgbClr val="C00000"/>
            </a:solidFill>
          </a:ln>
        </p:spPr>
        <p:txBody>
          <a:bodyPr wrap="square">
            <a:spAutoFit/>
          </a:bodyPr>
          <a:lstStyle/>
          <a:p>
            <a:pPr algn="just"/>
            <a:r>
              <a:rPr lang="en-US" altLang="ko-KR" dirty="0" smtClean="0">
                <a:latin typeface="Times New Roman" panose="02020603050405020304" pitchFamily="18" charset="0"/>
                <a:cs typeface="Times New Roman" panose="02020603050405020304" pitchFamily="18" charset="0"/>
              </a:rPr>
              <a:t>$</a:t>
            </a:r>
            <a:r>
              <a:rPr lang="ko-KR" altLang="en-US" dirty="0" smtClean="0">
                <a:latin typeface="Times New Roman" panose="02020603050405020304" pitchFamily="18" charset="0"/>
                <a:cs typeface="Times New Roman" panose="02020603050405020304" pitchFamily="18" charset="0"/>
              </a:rPr>
              <a:t>sudo </a:t>
            </a:r>
            <a:r>
              <a:rPr lang="ko-KR" altLang="en-US" dirty="0">
                <a:latin typeface="Times New Roman" panose="02020603050405020304" pitchFamily="18" charset="0"/>
                <a:cs typeface="Times New Roman" panose="02020603050405020304" pitchFamily="18" charset="0"/>
              </a:rPr>
              <a:t>kvm -m </a:t>
            </a:r>
            <a:r>
              <a:rPr lang="en-US" altLang="ko-KR" dirty="0">
                <a:solidFill>
                  <a:srgbClr val="FF0000"/>
                </a:solidFill>
                <a:latin typeface="Times New Roman" panose="02020603050405020304" pitchFamily="18" charset="0"/>
                <a:cs typeface="Times New Roman" panose="02020603050405020304" pitchFamily="18" charset="0"/>
              </a:rPr>
              <a:t>[</a:t>
            </a:r>
            <a:r>
              <a:rPr lang="en-US" altLang="ko-KR" dirty="0" smtClean="0">
                <a:solidFill>
                  <a:srgbClr val="FF0000"/>
                </a:solidFill>
                <a:latin typeface="Times New Roman" panose="02020603050405020304" pitchFamily="18" charset="0"/>
                <a:cs typeface="Times New Roman" panose="02020603050405020304" pitchFamily="18" charset="0"/>
              </a:rPr>
              <a:t>memory_capacity</a:t>
            </a:r>
            <a:r>
              <a:rPr lang="en-US" altLang="ko-KR" dirty="0">
                <a:solidFill>
                  <a:srgbClr val="FF0000"/>
                </a:solidFill>
                <a:latin typeface="Times New Roman" panose="02020603050405020304" pitchFamily="18" charset="0"/>
                <a:cs typeface="Times New Roman" panose="02020603050405020304" pitchFamily="18" charset="0"/>
              </a:rPr>
              <a:t>]</a:t>
            </a:r>
            <a:r>
              <a:rPr lang="ko-KR" altLang="en-US" dirty="0">
                <a:latin typeface="Times New Roman" panose="02020603050405020304" pitchFamily="18" charset="0"/>
                <a:cs typeface="Times New Roman" panose="02020603050405020304" pitchFamily="18" charset="0"/>
              </a:rPr>
              <a:t> -name</a:t>
            </a:r>
            <a:r>
              <a:rPr lang="en-US" altLang="ko-KR" dirty="0">
                <a:solidFill>
                  <a:srgbClr val="FF0000"/>
                </a:solidFill>
                <a:latin typeface="Times New Roman" panose="02020603050405020304" pitchFamily="18" charset="0"/>
                <a:cs typeface="Times New Roman" panose="02020603050405020304" pitchFamily="18" charset="0"/>
              </a:rPr>
              <a:t> </a:t>
            </a:r>
            <a:r>
              <a:rPr lang="en-US" altLang="ko-KR" dirty="0" smtClean="0">
                <a:solidFill>
                  <a:srgbClr val="FF0000"/>
                </a:solidFill>
                <a:latin typeface="Times New Roman" panose="02020603050405020304" pitchFamily="18" charset="0"/>
                <a:cs typeface="Times New Roman" panose="02020603050405020304" pitchFamily="18" charset="0"/>
              </a:rPr>
              <a:t>[vm_name</a:t>
            </a:r>
            <a:r>
              <a:rPr lang="en-US" altLang="ko-KR" dirty="0">
                <a:solidFill>
                  <a:srgbClr val="FF0000"/>
                </a:solidFill>
                <a:latin typeface="Times New Roman" panose="02020603050405020304" pitchFamily="18" charset="0"/>
                <a:cs typeface="Times New Roman" panose="02020603050405020304" pitchFamily="18" charset="0"/>
              </a:rPr>
              <a:t>]</a:t>
            </a:r>
            <a:r>
              <a:rPr lang="en-US" altLang="ko-KR" dirty="0">
                <a:latin typeface="Times New Roman" panose="02020603050405020304" pitchFamily="18" charset="0"/>
                <a:cs typeface="Times New Roman" panose="02020603050405020304" pitchFamily="18" charset="0"/>
              </a:rPr>
              <a:t> </a:t>
            </a:r>
            <a:r>
              <a:rPr lang="ko-KR" altLang="en-US" dirty="0">
                <a:latin typeface="Times New Roman" panose="02020603050405020304" pitchFamily="18" charset="0"/>
                <a:cs typeface="Times New Roman" panose="02020603050405020304" pitchFamily="18" charset="0"/>
              </a:rPr>
              <a:t>-smp cpus=</a:t>
            </a:r>
            <a:r>
              <a:rPr lang="en-US" altLang="ko-KR" dirty="0">
                <a:solidFill>
                  <a:srgbClr val="FF0000"/>
                </a:solidFill>
                <a:latin typeface="Times New Roman" panose="02020603050405020304" pitchFamily="18" charset="0"/>
                <a:cs typeface="Times New Roman" panose="02020603050405020304" pitchFamily="18" charset="0"/>
              </a:rPr>
              <a:t>[#cpu]</a:t>
            </a:r>
            <a:r>
              <a:rPr lang="ko-KR" altLang="en-US" dirty="0">
                <a:latin typeface="Times New Roman" panose="02020603050405020304" pitchFamily="18" charset="0"/>
                <a:cs typeface="Times New Roman" panose="02020603050405020304" pitchFamily="18" charset="0"/>
              </a:rPr>
              <a:t>,maxcpus=</a:t>
            </a:r>
            <a:r>
              <a:rPr lang="en-US" altLang="ko-KR" dirty="0">
                <a:latin typeface="Times New Roman" panose="02020603050405020304" pitchFamily="18" charset="0"/>
                <a:cs typeface="Times New Roman" panose="02020603050405020304" pitchFamily="18" charset="0"/>
              </a:rPr>
              <a:t> </a:t>
            </a:r>
            <a:r>
              <a:rPr lang="en-US" altLang="ko-KR" dirty="0">
                <a:solidFill>
                  <a:srgbClr val="FF0000"/>
                </a:solidFill>
                <a:latin typeface="Times New Roman" panose="02020603050405020304" pitchFamily="18" charset="0"/>
                <a:cs typeface="Times New Roman" panose="02020603050405020304" pitchFamily="18" charset="0"/>
              </a:rPr>
              <a:t>[#maxcpu]</a:t>
            </a:r>
            <a:r>
              <a:rPr lang="ko-KR" altLang="en-US" dirty="0">
                <a:latin typeface="Times New Roman" panose="02020603050405020304" pitchFamily="18" charset="0"/>
                <a:cs typeface="Times New Roman" panose="02020603050405020304" pitchFamily="18" charset="0"/>
              </a:rPr>
              <a:t> -device virtio-net-pci,netdev=net0,mac=</a:t>
            </a:r>
            <a:r>
              <a:rPr lang="en-US" altLang="ko-KR" dirty="0">
                <a:latin typeface="Times New Roman" panose="02020603050405020304" pitchFamily="18" charset="0"/>
                <a:cs typeface="Times New Roman" panose="02020603050405020304" pitchFamily="18" charset="0"/>
              </a:rPr>
              <a:t> </a:t>
            </a:r>
            <a:r>
              <a:rPr lang="en-US" altLang="ko-KR" dirty="0">
                <a:solidFill>
                  <a:srgbClr val="FF0000"/>
                </a:solidFill>
                <a:latin typeface="Times New Roman" panose="02020603050405020304" pitchFamily="18" charset="0"/>
                <a:cs typeface="Times New Roman" panose="02020603050405020304" pitchFamily="18" charset="0"/>
              </a:rPr>
              <a:t>[EE:EE:EE:EE:EE:EE]</a:t>
            </a:r>
            <a:r>
              <a:rPr lang="ko-KR" altLang="en-US" dirty="0">
                <a:latin typeface="Times New Roman" panose="02020603050405020304" pitchFamily="18" charset="0"/>
                <a:cs typeface="Times New Roman" panose="02020603050405020304" pitchFamily="18" charset="0"/>
              </a:rPr>
              <a:t> -netdev tap,id=net0,ifname=</a:t>
            </a:r>
            <a:r>
              <a:rPr lang="en-US" altLang="ko-KR" dirty="0">
                <a:solidFill>
                  <a:srgbClr val="FF0000"/>
                </a:solidFill>
                <a:latin typeface="Times New Roman" panose="02020603050405020304" pitchFamily="18" charset="0"/>
                <a:cs typeface="Times New Roman" panose="02020603050405020304" pitchFamily="18" charset="0"/>
              </a:rPr>
              <a:t> [tap_name]</a:t>
            </a:r>
            <a:r>
              <a:rPr lang="ko-KR" altLang="en-US" dirty="0">
                <a:latin typeface="Times New Roman" panose="02020603050405020304" pitchFamily="18" charset="0"/>
                <a:cs typeface="Times New Roman" panose="02020603050405020304" pitchFamily="18" charset="0"/>
              </a:rPr>
              <a:t>,script=no -boot d </a:t>
            </a:r>
            <a:r>
              <a:rPr lang="en-US" altLang="ko-KR" dirty="0" smtClean="0">
                <a:solidFill>
                  <a:srgbClr val="FF0000"/>
                </a:solidFill>
                <a:latin typeface="Times New Roman" panose="02020603050405020304" pitchFamily="18" charset="0"/>
                <a:cs typeface="Times New Roman" panose="02020603050405020304" pitchFamily="18" charset="0"/>
              </a:rPr>
              <a:t>[img_name</a:t>
            </a:r>
            <a:r>
              <a:rPr lang="en-US" altLang="ko-KR" dirty="0">
                <a:solidFill>
                  <a:srgbClr val="FF0000"/>
                </a:solidFill>
                <a:latin typeface="Times New Roman" panose="02020603050405020304" pitchFamily="18" charset="0"/>
                <a:cs typeface="Times New Roman" panose="02020603050405020304" pitchFamily="18" charset="0"/>
              </a:rPr>
              <a:t>]</a:t>
            </a:r>
            <a:r>
              <a:rPr lang="ko-KR" altLang="en-US" dirty="0">
                <a:latin typeface="Times New Roman" panose="02020603050405020304" pitchFamily="18" charset="0"/>
                <a:cs typeface="Times New Roman" panose="02020603050405020304" pitchFamily="18" charset="0"/>
              </a:rPr>
              <a:t>.img -cdrom </a:t>
            </a:r>
            <a:r>
              <a:rPr lang="ko-KR" altLang="en-US" dirty="0" smtClean="0">
                <a:latin typeface="Times New Roman" panose="02020603050405020304" pitchFamily="18" charset="0"/>
                <a:cs typeface="Times New Roman" panose="02020603050405020304" pitchFamily="18" charset="0"/>
              </a:rPr>
              <a:t>ubuntu-14.04.3-server-amd64.iso </a:t>
            </a:r>
            <a:r>
              <a:rPr lang="ko-KR" altLang="en-US" dirty="0">
                <a:latin typeface="Times New Roman" panose="02020603050405020304" pitchFamily="18" charset="0"/>
                <a:cs typeface="Times New Roman" panose="02020603050405020304" pitchFamily="18" charset="0"/>
              </a:rPr>
              <a:t>-vnc </a:t>
            </a:r>
            <a:r>
              <a:rPr lang="ko-KR" altLang="en-US" dirty="0" smtClean="0">
                <a:latin typeface="Times New Roman" panose="02020603050405020304" pitchFamily="18" charset="0"/>
                <a:cs typeface="Times New Roman" panose="02020603050405020304" pitchFamily="18" charset="0"/>
              </a:rPr>
              <a:t>:</a:t>
            </a:r>
            <a:r>
              <a:rPr lang="en-US" altLang="ko-KR" dirty="0" smtClean="0">
                <a:solidFill>
                  <a:srgbClr val="FF0000"/>
                </a:solidFill>
                <a:latin typeface="Times New Roman" panose="02020603050405020304" pitchFamily="18" charset="0"/>
                <a:cs typeface="Times New Roman" panose="02020603050405020304" pitchFamily="18" charset="0"/>
              </a:rPr>
              <a:t>[#]</a:t>
            </a:r>
            <a:r>
              <a:rPr lang="ko-KR" altLang="en-US" dirty="0" smtClean="0">
                <a:latin typeface="Times New Roman" panose="02020603050405020304" pitchFamily="18" charset="0"/>
                <a:cs typeface="Times New Roman" panose="02020603050405020304" pitchFamily="18" charset="0"/>
              </a:rPr>
              <a:t> </a:t>
            </a:r>
            <a:r>
              <a:rPr lang="ko-KR" altLang="en-US" dirty="0">
                <a:latin typeface="Times New Roman" panose="02020603050405020304" pitchFamily="18" charset="0"/>
                <a:cs typeface="Times New Roman" panose="02020603050405020304" pitchFamily="18" charset="0"/>
              </a:rPr>
              <a:t>-daemonize</a:t>
            </a:r>
          </a:p>
        </p:txBody>
      </p:sp>
      <p:sp>
        <p:nvSpPr>
          <p:cNvPr id="2" name="슬라이드 번호 개체 틀 1"/>
          <p:cNvSpPr>
            <a:spLocks noGrp="1"/>
          </p:cNvSpPr>
          <p:nvPr>
            <p:ph type="sldNum" sz="quarter" idx="12"/>
          </p:nvPr>
        </p:nvSpPr>
        <p:spPr/>
        <p:txBody>
          <a:bodyPr/>
          <a:lstStyle/>
          <a:p>
            <a:fld id="{2A77177F-D4BC-47C1-ABEC-AF5DF9643428}" type="slidenum">
              <a:rPr lang="ko-KR" altLang="en-US" smtClean="0"/>
              <a:t>30</a:t>
            </a:fld>
            <a:endParaRPr lang="ko-KR" altLang="en-US"/>
          </a:p>
        </p:txBody>
      </p:sp>
    </p:spTree>
    <p:extLst>
      <p:ext uri="{BB962C8B-B14F-4D97-AF65-F5344CB8AC3E}">
        <p14:creationId xmlns:p14="http://schemas.microsoft.com/office/powerpoint/2010/main" val="128181231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stretch>
            <a:fillRect/>
          </a:stretch>
        </p:blipFill>
        <p:spPr>
          <a:xfrm>
            <a:off x="455537" y="3018581"/>
            <a:ext cx="3352800" cy="1390650"/>
          </a:xfrm>
          <a:prstGeom prst="rect">
            <a:avLst/>
          </a:prstGeom>
        </p:spPr>
      </p:pic>
      <p:sp>
        <p:nvSpPr>
          <p:cNvPr id="5" name="TextBox 4"/>
          <p:cNvSpPr txBox="1"/>
          <p:nvPr/>
        </p:nvSpPr>
        <p:spPr>
          <a:xfrm>
            <a:off x="2260873" y="2002744"/>
            <a:ext cx="2520883" cy="646331"/>
          </a:xfrm>
          <a:prstGeom prst="rect">
            <a:avLst/>
          </a:prstGeom>
          <a:noFill/>
        </p:spPr>
        <p:txBody>
          <a:bodyPr wrap="none" rtlCol="0">
            <a:spAutoFit/>
          </a:bodyPr>
          <a:lstStyle/>
          <a:p>
            <a:r>
              <a:rPr lang="en-US" altLang="ko-KR" dirty="0" smtClean="0">
                <a:solidFill>
                  <a:srgbClr val="FF0000"/>
                </a:solidFill>
              </a:rPr>
              <a:t>IP address:vnc number</a:t>
            </a:r>
          </a:p>
          <a:p>
            <a:r>
              <a:rPr lang="en-US" altLang="ko-KR" dirty="0" smtClean="0"/>
              <a:t>ex) 210.203.x.x:5</a:t>
            </a:r>
            <a:endParaRPr lang="ko-KR" altLang="en-US" dirty="0"/>
          </a:p>
        </p:txBody>
      </p:sp>
      <p:cxnSp>
        <p:nvCxnSpPr>
          <p:cNvPr id="7" name="직선 화살표 연결선 6"/>
          <p:cNvCxnSpPr>
            <a:stCxn id="5" idx="2"/>
          </p:cNvCxnSpPr>
          <p:nvPr/>
        </p:nvCxnSpPr>
        <p:spPr>
          <a:xfrm flipH="1">
            <a:off x="2260874" y="2649075"/>
            <a:ext cx="1260441" cy="703719"/>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0" name="그림 9"/>
          <p:cNvPicPr>
            <a:picLocks noChangeAspect="1"/>
          </p:cNvPicPr>
          <p:nvPr/>
        </p:nvPicPr>
        <p:blipFill>
          <a:blip r:embed="rId3"/>
          <a:stretch>
            <a:fillRect/>
          </a:stretch>
        </p:blipFill>
        <p:spPr>
          <a:xfrm>
            <a:off x="4157688" y="3018581"/>
            <a:ext cx="4644422" cy="3656855"/>
          </a:xfrm>
          <a:prstGeom prst="rect">
            <a:avLst/>
          </a:prstGeom>
        </p:spPr>
      </p:pic>
      <p:sp>
        <p:nvSpPr>
          <p:cNvPr id="12" name="제목 1"/>
          <p:cNvSpPr>
            <a:spLocks noGrp="1"/>
          </p:cNvSpPr>
          <p:nvPr>
            <p:ph type="title"/>
          </p:nvPr>
        </p:nvSpPr>
        <p:spPr>
          <a:xfrm>
            <a:off x="0" y="0"/>
            <a:ext cx="9144000" cy="1325563"/>
          </a:xfrm>
        </p:spPr>
        <p:txBody>
          <a:bodyPr>
            <a:normAutofit/>
          </a:bodyPr>
          <a:lstStyle/>
          <a:p>
            <a:r>
              <a:rPr lang="en-US" altLang="ko-KR" sz="4000" dirty="0" smtClean="0">
                <a:solidFill>
                  <a:srgbClr val="FF0000"/>
                </a:solidFill>
              </a:rPr>
              <a:t>KVM</a:t>
            </a:r>
            <a:br>
              <a:rPr lang="en-US" altLang="ko-KR" sz="4000" dirty="0" smtClean="0">
                <a:solidFill>
                  <a:srgbClr val="FF0000"/>
                </a:solidFill>
              </a:rPr>
            </a:br>
            <a:r>
              <a:rPr lang="en-US" altLang="ko-KR" sz="3200" dirty="0" smtClean="0">
                <a:solidFill>
                  <a:srgbClr val="FF0000"/>
                </a:solidFill>
              </a:rPr>
              <a:t>- Install Ubuntu to VM</a:t>
            </a:r>
            <a:endParaRPr lang="ko-KR" altLang="en-US" sz="4000" dirty="0">
              <a:solidFill>
                <a:srgbClr val="FF0000"/>
              </a:solidFill>
            </a:endParaRPr>
          </a:p>
        </p:txBody>
      </p:sp>
      <p:sp>
        <p:nvSpPr>
          <p:cNvPr id="8" name="순서도: 처리 7"/>
          <p:cNvSpPr/>
          <p:nvPr/>
        </p:nvSpPr>
        <p:spPr>
          <a:xfrm>
            <a:off x="1983898" y="3445476"/>
            <a:ext cx="439549" cy="93228"/>
          </a:xfrm>
          <a:prstGeom prst="flowChartProcess">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1" name="Picture 2" descr="http://publicdomainvectors.org/photos/Anonymous_Keyboard_1_icon.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04365" y="-114072"/>
            <a:ext cx="1439635" cy="1439635"/>
          </a:xfrm>
          <a:prstGeom prst="rect">
            <a:avLst/>
          </a:prstGeom>
          <a:noFill/>
          <a:extLst>
            <a:ext uri="{909E8E84-426E-40DD-AFC4-6F175D3DCCD1}">
              <a14:hiddenFill xmlns:a14="http://schemas.microsoft.com/office/drawing/2010/main">
                <a:solidFill>
                  <a:srgbClr val="FFFFFF"/>
                </a:solidFill>
              </a14:hiddenFill>
            </a:ext>
          </a:extLst>
        </p:spPr>
      </p:pic>
      <p:sp>
        <p:nvSpPr>
          <p:cNvPr id="2" name="슬라이드 번호 개체 틀 1"/>
          <p:cNvSpPr>
            <a:spLocks noGrp="1"/>
          </p:cNvSpPr>
          <p:nvPr>
            <p:ph type="sldNum" sz="quarter" idx="12"/>
          </p:nvPr>
        </p:nvSpPr>
        <p:spPr/>
        <p:txBody>
          <a:bodyPr/>
          <a:lstStyle/>
          <a:p>
            <a:fld id="{2A77177F-D4BC-47C1-ABEC-AF5DF9643428}" type="slidenum">
              <a:rPr lang="ko-KR" altLang="en-US" smtClean="0"/>
              <a:t>31</a:t>
            </a:fld>
            <a:endParaRPr lang="ko-KR" altLang="en-US"/>
          </a:p>
        </p:txBody>
      </p:sp>
    </p:spTree>
    <p:extLst>
      <p:ext uri="{BB962C8B-B14F-4D97-AF65-F5344CB8AC3E}">
        <p14:creationId xmlns:p14="http://schemas.microsoft.com/office/powerpoint/2010/main" val="272863346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stretch>
            <a:fillRect/>
          </a:stretch>
        </p:blipFill>
        <p:spPr>
          <a:xfrm>
            <a:off x="738187" y="442912"/>
            <a:ext cx="7667625" cy="5972175"/>
          </a:xfrm>
          <a:prstGeom prst="rect">
            <a:avLst/>
          </a:prstGeom>
        </p:spPr>
      </p:pic>
      <p:sp>
        <p:nvSpPr>
          <p:cNvPr id="4" name="슬라이드 번호 개체 틀 3"/>
          <p:cNvSpPr>
            <a:spLocks noGrp="1"/>
          </p:cNvSpPr>
          <p:nvPr>
            <p:ph type="sldNum" sz="quarter" idx="12"/>
          </p:nvPr>
        </p:nvSpPr>
        <p:spPr/>
        <p:txBody>
          <a:bodyPr/>
          <a:lstStyle/>
          <a:p>
            <a:fld id="{2A77177F-D4BC-47C1-ABEC-AF5DF9643428}" type="slidenum">
              <a:rPr lang="ko-KR" altLang="en-US" smtClean="0"/>
              <a:t>32</a:t>
            </a:fld>
            <a:endParaRPr lang="ko-KR" altLang="en-US"/>
          </a:p>
        </p:txBody>
      </p:sp>
    </p:spTree>
    <p:extLst>
      <p:ext uri="{BB962C8B-B14F-4D97-AF65-F5344CB8AC3E}">
        <p14:creationId xmlns:p14="http://schemas.microsoft.com/office/powerpoint/2010/main" val="228564173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stretch>
            <a:fillRect/>
          </a:stretch>
        </p:blipFill>
        <p:spPr>
          <a:xfrm>
            <a:off x="742950" y="476250"/>
            <a:ext cx="7658100" cy="5905500"/>
          </a:xfrm>
          <a:prstGeom prst="rect">
            <a:avLst/>
          </a:prstGeom>
        </p:spPr>
      </p:pic>
      <p:sp>
        <p:nvSpPr>
          <p:cNvPr id="4" name="슬라이드 번호 개체 틀 3"/>
          <p:cNvSpPr>
            <a:spLocks noGrp="1"/>
          </p:cNvSpPr>
          <p:nvPr>
            <p:ph type="sldNum" sz="quarter" idx="12"/>
          </p:nvPr>
        </p:nvSpPr>
        <p:spPr/>
        <p:txBody>
          <a:bodyPr/>
          <a:lstStyle/>
          <a:p>
            <a:fld id="{2A77177F-D4BC-47C1-ABEC-AF5DF9643428}" type="slidenum">
              <a:rPr lang="ko-KR" altLang="en-US" smtClean="0"/>
              <a:t>33</a:t>
            </a:fld>
            <a:endParaRPr lang="ko-KR" altLang="en-US"/>
          </a:p>
        </p:txBody>
      </p:sp>
    </p:spTree>
    <p:extLst>
      <p:ext uri="{BB962C8B-B14F-4D97-AF65-F5344CB8AC3E}">
        <p14:creationId xmlns:p14="http://schemas.microsoft.com/office/powerpoint/2010/main" val="205758462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3"/>
          <a:stretch>
            <a:fillRect/>
          </a:stretch>
        </p:blipFill>
        <p:spPr>
          <a:xfrm>
            <a:off x="781050" y="457200"/>
            <a:ext cx="7581900" cy="5943600"/>
          </a:xfrm>
          <a:prstGeom prst="rect">
            <a:avLst/>
          </a:prstGeom>
        </p:spPr>
      </p:pic>
      <p:sp>
        <p:nvSpPr>
          <p:cNvPr id="3" name="TextBox 2"/>
          <p:cNvSpPr txBox="1"/>
          <p:nvPr/>
        </p:nvSpPr>
        <p:spPr>
          <a:xfrm>
            <a:off x="3934407" y="3557006"/>
            <a:ext cx="1664238" cy="369332"/>
          </a:xfrm>
          <a:prstGeom prst="rect">
            <a:avLst/>
          </a:prstGeom>
          <a:noFill/>
        </p:spPr>
        <p:txBody>
          <a:bodyPr wrap="none" rtlCol="0">
            <a:spAutoFit/>
          </a:bodyPr>
          <a:lstStyle/>
          <a:p>
            <a:r>
              <a:rPr lang="en-US" altLang="ko-KR" dirty="0" smtClean="0">
                <a:solidFill>
                  <a:srgbClr val="FF0000"/>
                </a:solidFill>
              </a:rPr>
              <a:t>public address</a:t>
            </a:r>
            <a:endParaRPr lang="ko-KR" altLang="en-US" dirty="0">
              <a:solidFill>
                <a:srgbClr val="FF0000"/>
              </a:solidFill>
            </a:endParaRPr>
          </a:p>
        </p:txBody>
      </p:sp>
      <p:sp>
        <p:nvSpPr>
          <p:cNvPr id="5" name="직사각형 4"/>
          <p:cNvSpPr/>
          <p:nvPr/>
        </p:nvSpPr>
        <p:spPr>
          <a:xfrm>
            <a:off x="1902941" y="4078531"/>
            <a:ext cx="1062681" cy="16399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4" name="직선 화살표 연결선 3"/>
          <p:cNvCxnSpPr/>
          <p:nvPr/>
        </p:nvCxnSpPr>
        <p:spPr>
          <a:xfrm flipH="1">
            <a:off x="2434281" y="3765869"/>
            <a:ext cx="1500126" cy="320939"/>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슬라이드 번호 개체 틀 6"/>
          <p:cNvSpPr>
            <a:spLocks noGrp="1"/>
          </p:cNvSpPr>
          <p:nvPr>
            <p:ph type="sldNum" sz="quarter" idx="12"/>
          </p:nvPr>
        </p:nvSpPr>
        <p:spPr/>
        <p:txBody>
          <a:bodyPr/>
          <a:lstStyle/>
          <a:p>
            <a:fld id="{2A77177F-D4BC-47C1-ABEC-AF5DF9643428}" type="slidenum">
              <a:rPr lang="ko-KR" altLang="en-US" smtClean="0"/>
              <a:t>34</a:t>
            </a:fld>
            <a:endParaRPr lang="ko-KR" altLang="en-US"/>
          </a:p>
        </p:txBody>
      </p:sp>
    </p:spTree>
    <p:extLst>
      <p:ext uri="{BB962C8B-B14F-4D97-AF65-F5344CB8AC3E}">
        <p14:creationId xmlns:p14="http://schemas.microsoft.com/office/powerpoint/2010/main" val="245150121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stretch>
            <a:fillRect/>
          </a:stretch>
        </p:blipFill>
        <p:spPr>
          <a:xfrm>
            <a:off x="728662" y="481012"/>
            <a:ext cx="7686675" cy="5895975"/>
          </a:xfrm>
          <a:prstGeom prst="rect">
            <a:avLst/>
          </a:prstGeom>
        </p:spPr>
      </p:pic>
      <p:sp>
        <p:nvSpPr>
          <p:cNvPr id="4" name="슬라이드 번호 개체 틀 3"/>
          <p:cNvSpPr>
            <a:spLocks noGrp="1"/>
          </p:cNvSpPr>
          <p:nvPr>
            <p:ph type="sldNum" sz="quarter" idx="12"/>
          </p:nvPr>
        </p:nvSpPr>
        <p:spPr/>
        <p:txBody>
          <a:bodyPr/>
          <a:lstStyle/>
          <a:p>
            <a:fld id="{2A77177F-D4BC-47C1-ABEC-AF5DF9643428}" type="slidenum">
              <a:rPr lang="ko-KR" altLang="en-US" smtClean="0"/>
              <a:t>35</a:t>
            </a:fld>
            <a:endParaRPr lang="ko-KR" altLang="en-US"/>
          </a:p>
        </p:txBody>
      </p:sp>
    </p:spTree>
    <p:extLst>
      <p:ext uri="{BB962C8B-B14F-4D97-AF65-F5344CB8AC3E}">
        <p14:creationId xmlns:p14="http://schemas.microsoft.com/office/powerpoint/2010/main" val="220712284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그림 5"/>
          <p:cNvPicPr>
            <a:picLocks noChangeAspect="1"/>
          </p:cNvPicPr>
          <p:nvPr/>
        </p:nvPicPr>
        <p:blipFill>
          <a:blip r:embed="rId2"/>
          <a:stretch>
            <a:fillRect/>
          </a:stretch>
        </p:blipFill>
        <p:spPr>
          <a:xfrm>
            <a:off x="747712" y="476250"/>
            <a:ext cx="7648575" cy="5905500"/>
          </a:xfrm>
          <a:prstGeom prst="rect">
            <a:avLst/>
          </a:prstGeom>
        </p:spPr>
      </p:pic>
      <p:sp>
        <p:nvSpPr>
          <p:cNvPr id="4" name="TextBox 3"/>
          <p:cNvSpPr txBox="1"/>
          <p:nvPr/>
        </p:nvSpPr>
        <p:spPr>
          <a:xfrm>
            <a:off x="3495868" y="3461746"/>
            <a:ext cx="3764172" cy="369332"/>
          </a:xfrm>
          <a:prstGeom prst="rect">
            <a:avLst/>
          </a:prstGeom>
          <a:noFill/>
        </p:spPr>
        <p:txBody>
          <a:bodyPr wrap="none" rtlCol="0">
            <a:spAutoFit/>
          </a:bodyPr>
          <a:lstStyle/>
          <a:p>
            <a:r>
              <a:rPr lang="en-US" altLang="ko-KR" dirty="0" smtClean="0">
                <a:solidFill>
                  <a:srgbClr val="FF0000"/>
                </a:solidFill>
              </a:rPr>
              <a:t>Gateway ip of your public network</a:t>
            </a:r>
            <a:endParaRPr lang="ko-KR" altLang="en-US" dirty="0">
              <a:solidFill>
                <a:srgbClr val="FF0000"/>
              </a:solidFill>
            </a:endParaRPr>
          </a:p>
        </p:txBody>
      </p:sp>
      <p:cxnSp>
        <p:nvCxnSpPr>
          <p:cNvPr id="5" name="직선 화살표 연결선 4"/>
          <p:cNvCxnSpPr/>
          <p:nvPr/>
        </p:nvCxnSpPr>
        <p:spPr>
          <a:xfrm flipH="1">
            <a:off x="2192694" y="3607249"/>
            <a:ext cx="1303174" cy="320939"/>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직사각형 8"/>
          <p:cNvSpPr/>
          <p:nvPr/>
        </p:nvSpPr>
        <p:spPr>
          <a:xfrm>
            <a:off x="1171203" y="3952902"/>
            <a:ext cx="1062681" cy="16399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슬라이드 번호 개체 틀 1"/>
          <p:cNvSpPr>
            <a:spLocks noGrp="1"/>
          </p:cNvSpPr>
          <p:nvPr>
            <p:ph type="sldNum" sz="quarter" idx="12"/>
          </p:nvPr>
        </p:nvSpPr>
        <p:spPr/>
        <p:txBody>
          <a:bodyPr/>
          <a:lstStyle/>
          <a:p>
            <a:fld id="{2A77177F-D4BC-47C1-ABEC-AF5DF9643428}" type="slidenum">
              <a:rPr lang="ko-KR" altLang="en-US" smtClean="0"/>
              <a:t>36</a:t>
            </a:fld>
            <a:endParaRPr lang="ko-KR" altLang="en-US"/>
          </a:p>
        </p:txBody>
      </p:sp>
    </p:spTree>
    <p:extLst>
      <p:ext uri="{BB962C8B-B14F-4D97-AF65-F5344CB8AC3E}">
        <p14:creationId xmlns:p14="http://schemas.microsoft.com/office/powerpoint/2010/main" val="256972047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stretch>
            <a:fillRect/>
          </a:stretch>
        </p:blipFill>
        <p:spPr>
          <a:xfrm>
            <a:off x="766762" y="447675"/>
            <a:ext cx="7610475" cy="5962650"/>
          </a:xfrm>
          <a:prstGeom prst="rect">
            <a:avLst/>
          </a:prstGeom>
        </p:spPr>
      </p:pic>
      <p:sp>
        <p:nvSpPr>
          <p:cNvPr id="3" name="TextBox 2"/>
          <p:cNvSpPr txBox="1"/>
          <p:nvPr/>
        </p:nvSpPr>
        <p:spPr>
          <a:xfrm>
            <a:off x="3234610" y="3349779"/>
            <a:ext cx="1939826" cy="369332"/>
          </a:xfrm>
          <a:prstGeom prst="rect">
            <a:avLst/>
          </a:prstGeom>
          <a:noFill/>
        </p:spPr>
        <p:txBody>
          <a:bodyPr wrap="none" rtlCol="0">
            <a:spAutoFit/>
          </a:bodyPr>
          <a:lstStyle/>
          <a:p>
            <a:r>
              <a:rPr lang="en-US" altLang="ko-KR" dirty="0" smtClean="0">
                <a:solidFill>
                  <a:srgbClr val="FF0000"/>
                </a:solidFill>
              </a:rPr>
              <a:t>Google DNS server</a:t>
            </a:r>
            <a:endParaRPr lang="ko-KR" altLang="en-US" dirty="0">
              <a:solidFill>
                <a:srgbClr val="FF0000"/>
              </a:solidFill>
            </a:endParaRPr>
          </a:p>
        </p:txBody>
      </p:sp>
      <p:cxnSp>
        <p:nvCxnSpPr>
          <p:cNvPr id="4" name="직선 화살표 연결선 3"/>
          <p:cNvCxnSpPr/>
          <p:nvPr/>
        </p:nvCxnSpPr>
        <p:spPr>
          <a:xfrm flipH="1">
            <a:off x="1931436" y="3495282"/>
            <a:ext cx="1303174" cy="320939"/>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슬라이드 번호 개체 틀 5"/>
          <p:cNvSpPr>
            <a:spLocks noGrp="1"/>
          </p:cNvSpPr>
          <p:nvPr>
            <p:ph type="sldNum" sz="quarter" idx="12"/>
          </p:nvPr>
        </p:nvSpPr>
        <p:spPr/>
        <p:txBody>
          <a:bodyPr/>
          <a:lstStyle/>
          <a:p>
            <a:fld id="{2A77177F-D4BC-47C1-ABEC-AF5DF9643428}" type="slidenum">
              <a:rPr lang="ko-KR" altLang="en-US" smtClean="0"/>
              <a:t>37</a:t>
            </a:fld>
            <a:endParaRPr lang="ko-KR" altLang="en-US"/>
          </a:p>
        </p:txBody>
      </p:sp>
    </p:spTree>
    <p:extLst>
      <p:ext uri="{BB962C8B-B14F-4D97-AF65-F5344CB8AC3E}">
        <p14:creationId xmlns:p14="http://schemas.microsoft.com/office/powerpoint/2010/main" val="414602436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stretch>
            <a:fillRect/>
          </a:stretch>
        </p:blipFill>
        <p:spPr>
          <a:xfrm>
            <a:off x="-19137" y="1172612"/>
            <a:ext cx="4591138" cy="3613994"/>
          </a:xfrm>
          <a:prstGeom prst="rect">
            <a:avLst/>
          </a:prstGeom>
        </p:spPr>
      </p:pic>
      <p:sp>
        <p:nvSpPr>
          <p:cNvPr id="3" name="TextBox 2"/>
          <p:cNvSpPr txBox="1"/>
          <p:nvPr/>
        </p:nvSpPr>
        <p:spPr>
          <a:xfrm>
            <a:off x="1780142" y="5028197"/>
            <a:ext cx="992579" cy="369332"/>
          </a:xfrm>
          <a:prstGeom prst="rect">
            <a:avLst/>
          </a:prstGeom>
          <a:noFill/>
        </p:spPr>
        <p:txBody>
          <a:bodyPr wrap="none" rtlCol="0">
            <a:spAutoFit/>
          </a:bodyPr>
          <a:lstStyle/>
          <a:p>
            <a:r>
              <a:rPr lang="en-US" altLang="ko-KR" dirty="0" smtClean="0">
                <a:solidFill>
                  <a:srgbClr val="FF0000"/>
                </a:solidFill>
              </a:rPr>
              <a:t>Push esc</a:t>
            </a:r>
            <a:endParaRPr lang="ko-KR" altLang="en-US" dirty="0">
              <a:solidFill>
                <a:srgbClr val="FF0000"/>
              </a:solidFill>
            </a:endParaRPr>
          </a:p>
        </p:txBody>
      </p:sp>
      <p:pic>
        <p:nvPicPr>
          <p:cNvPr id="5" name="그림 4"/>
          <p:cNvPicPr>
            <a:picLocks noChangeAspect="1"/>
          </p:cNvPicPr>
          <p:nvPr/>
        </p:nvPicPr>
        <p:blipFill>
          <a:blip r:embed="rId3"/>
          <a:stretch>
            <a:fillRect/>
          </a:stretch>
        </p:blipFill>
        <p:spPr>
          <a:xfrm>
            <a:off x="4572000" y="1172612"/>
            <a:ext cx="4562044" cy="3613994"/>
          </a:xfrm>
          <a:prstGeom prst="rect">
            <a:avLst/>
          </a:prstGeom>
        </p:spPr>
      </p:pic>
      <p:sp>
        <p:nvSpPr>
          <p:cNvPr id="6" name="직사각형 5"/>
          <p:cNvSpPr/>
          <p:nvPr/>
        </p:nvSpPr>
        <p:spPr>
          <a:xfrm>
            <a:off x="6214188" y="3536302"/>
            <a:ext cx="1455575" cy="17728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슬라이드 번호 개체 틀 3"/>
          <p:cNvSpPr>
            <a:spLocks noGrp="1"/>
          </p:cNvSpPr>
          <p:nvPr>
            <p:ph type="sldNum" sz="quarter" idx="12"/>
          </p:nvPr>
        </p:nvSpPr>
        <p:spPr/>
        <p:txBody>
          <a:bodyPr/>
          <a:lstStyle/>
          <a:p>
            <a:fld id="{2A77177F-D4BC-47C1-ABEC-AF5DF9643428}" type="slidenum">
              <a:rPr lang="ko-KR" altLang="en-US" smtClean="0"/>
              <a:t>38</a:t>
            </a:fld>
            <a:endParaRPr lang="ko-KR" altLang="en-US"/>
          </a:p>
        </p:txBody>
      </p:sp>
    </p:spTree>
    <p:extLst>
      <p:ext uri="{BB962C8B-B14F-4D97-AF65-F5344CB8AC3E}">
        <p14:creationId xmlns:p14="http://schemas.microsoft.com/office/powerpoint/2010/main" val="390760515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6475" y="2412031"/>
            <a:ext cx="9144000" cy="369332"/>
          </a:xfrm>
          <a:prstGeom prst="rect">
            <a:avLst/>
          </a:prstGeom>
          <a:noFill/>
        </p:spPr>
        <p:txBody>
          <a:bodyPr wrap="square" rtlCol="0">
            <a:spAutoFit/>
          </a:bodyPr>
          <a:lstStyle/>
          <a:p>
            <a:pPr algn="ctr"/>
            <a:r>
              <a:rPr lang="en-US" altLang="ko-KR" dirty="0" smtClean="0"/>
              <a:t>If you want boot VM </a:t>
            </a:r>
            <a:r>
              <a:rPr lang="en-US" altLang="ko-KR" dirty="0"/>
              <a:t>again (mac should be different from others</a:t>
            </a:r>
            <a:r>
              <a:rPr lang="en-US" altLang="ko-KR" dirty="0" smtClean="0"/>
              <a:t>).</a:t>
            </a:r>
            <a:endParaRPr lang="en-US" altLang="ko-KR" dirty="0"/>
          </a:p>
        </p:txBody>
      </p:sp>
      <p:sp>
        <p:nvSpPr>
          <p:cNvPr id="8" name="제목 1"/>
          <p:cNvSpPr>
            <a:spLocks noGrp="1"/>
          </p:cNvSpPr>
          <p:nvPr>
            <p:ph type="title"/>
          </p:nvPr>
        </p:nvSpPr>
        <p:spPr>
          <a:xfrm>
            <a:off x="0" y="0"/>
            <a:ext cx="9144000" cy="1325563"/>
          </a:xfrm>
        </p:spPr>
        <p:txBody>
          <a:bodyPr>
            <a:normAutofit/>
          </a:bodyPr>
          <a:lstStyle/>
          <a:p>
            <a:r>
              <a:rPr lang="en-US" altLang="ko-KR" sz="4000" dirty="0" smtClean="0">
                <a:solidFill>
                  <a:srgbClr val="FF0000"/>
                </a:solidFill>
              </a:rPr>
              <a:t>KVM</a:t>
            </a:r>
            <a:br>
              <a:rPr lang="en-US" altLang="ko-KR" sz="4000" dirty="0" smtClean="0">
                <a:solidFill>
                  <a:srgbClr val="FF0000"/>
                </a:solidFill>
              </a:rPr>
            </a:br>
            <a:r>
              <a:rPr lang="en-US" altLang="ko-KR" sz="3200" dirty="0" smtClean="0">
                <a:solidFill>
                  <a:srgbClr val="FF0000"/>
                </a:solidFill>
              </a:rPr>
              <a:t>- VM boot command</a:t>
            </a:r>
            <a:endParaRPr lang="ko-KR" altLang="en-US" sz="4000" dirty="0">
              <a:solidFill>
                <a:srgbClr val="FF0000"/>
              </a:solidFill>
            </a:endParaRPr>
          </a:p>
        </p:txBody>
      </p:sp>
      <p:pic>
        <p:nvPicPr>
          <p:cNvPr id="10" name="Picture 2" descr="http://publicdomainvectors.org/photos/Anonymous_Keyboard_1_ic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704365" y="-114072"/>
            <a:ext cx="1439635" cy="1439635"/>
          </a:xfrm>
          <a:prstGeom prst="rect">
            <a:avLst/>
          </a:prstGeom>
          <a:noFill/>
          <a:extLst>
            <a:ext uri="{909E8E84-426E-40DD-AFC4-6F175D3DCCD1}">
              <a14:hiddenFill xmlns:a14="http://schemas.microsoft.com/office/drawing/2010/main">
                <a:solidFill>
                  <a:srgbClr val="FFFFFF"/>
                </a:solidFill>
              </a14:hiddenFill>
            </a:ext>
          </a:extLst>
        </p:spPr>
      </p:pic>
      <p:sp>
        <p:nvSpPr>
          <p:cNvPr id="11" name="직사각형 10"/>
          <p:cNvSpPr/>
          <p:nvPr/>
        </p:nvSpPr>
        <p:spPr>
          <a:xfrm>
            <a:off x="16475" y="3429000"/>
            <a:ext cx="9111049" cy="923330"/>
          </a:xfrm>
          <a:prstGeom prst="rect">
            <a:avLst/>
          </a:prstGeom>
          <a:ln w="31750">
            <a:solidFill>
              <a:srgbClr val="C00000"/>
            </a:solidFill>
          </a:ln>
        </p:spPr>
        <p:txBody>
          <a:bodyPr wrap="square">
            <a:spAutoFit/>
          </a:bodyPr>
          <a:lstStyle/>
          <a:p>
            <a:pPr algn="just"/>
            <a:r>
              <a:rPr lang="en-US" altLang="ko-KR" dirty="0" smtClean="0">
                <a:latin typeface="Times New Roman" panose="02020603050405020304" pitchFamily="18" charset="0"/>
                <a:cs typeface="Times New Roman" panose="02020603050405020304" pitchFamily="18" charset="0"/>
              </a:rPr>
              <a:t>$</a:t>
            </a:r>
            <a:r>
              <a:rPr lang="ko-KR" altLang="en-US" dirty="0" smtClean="0">
                <a:latin typeface="Times New Roman" panose="02020603050405020304" pitchFamily="18" charset="0"/>
                <a:cs typeface="Times New Roman" panose="02020603050405020304" pitchFamily="18" charset="0"/>
              </a:rPr>
              <a:t>sudo kvm -m </a:t>
            </a:r>
            <a:r>
              <a:rPr lang="en-US" altLang="ko-KR" dirty="0" smtClean="0">
                <a:solidFill>
                  <a:srgbClr val="FF0000"/>
                </a:solidFill>
                <a:latin typeface="Times New Roman" panose="02020603050405020304" pitchFamily="18" charset="0"/>
                <a:cs typeface="Times New Roman" panose="02020603050405020304" pitchFamily="18" charset="0"/>
              </a:rPr>
              <a:t>[memory capacity]</a:t>
            </a:r>
            <a:r>
              <a:rPr lang="ko-KR" altLang="en-US" dirty="0" smtClean="0">
                <a:latin typeface="Times New Roman" panose="02020603050405020304" pitchFamily="18" charset="0"/>
                <a:cs typeface="Times New Roman" panose="02020603050405020304" pitchFamily="18" charset="0"/>
              </a:rPr>
              <a:t> -name</a:t>
            </a:r>
            <a:r>
              <a:rPr lang="en-US" altLang="ko-KR" dirty="0" smtClean="0">
                <a:solidFill>
                  <a:srgbClr val="FF0000"/>
                </a:solidFill>
                <a:latin typeface="Times New Roman" panose="02020603050405020304" pitchFamily="18" charset="0"/>
                <a:cs typeface="Times New Roman" panose="02020603050405020304" pitchFamily="18" charset="0"/>
              </a:rPr>
              <a:t> [name]</a:t>
            </a:r>
            <a:r>
              <a:rPr lang="en-US" altLang="ko-KR" dirty="0" smtClean="0">
                <a:latin typeface="Times New Roman" panose="02020603050405020304" pitchFamily="18" charset="0"/>
                <a:cs typeface="Times New Roman" panose="02020603050405020304" pitchFamily="18" charset="0"/>
              </a:rPr>
              <a:t> </a:t>
            </a:r>
            <a:r>
              <a:rPr lang="ko-KR" altLang="en-US" dirty="0" smtClean="0">
                <a:latin typeface="Times New Roman" panose="02020603050405020304" pitchFamily="18" charset="0"/>
                <a:cs typeface="Times New Roman" panose="02020603050405020304" pitchFamily="18" charset="0"/>
              </a:rPr>
              <a:t>-smp cpus=</a:t>
            </a:r>
            <a:r>
              <a:rPr lang="en-US" altLang="ko-KR" dirty="0" smtClean="0">
                <a:solidFill>
                  <a:srgbClr val="FF0000"/>
                </a:solidFill>
                <a:latin typeface="Times New Roman" panose="02020603050405020304" pitchFamily="18" charset="0"/>
                <a:cs typeface="Times New Roman" panose="02020603050405020304" pitchFamily="18" charset="0"/>
              </a:rPr>
              <a:t>[#cpu]</a:t>
            </a:r>
            <a:r>
              <a:rPr lang="ko-KR" altLang="en-US" dirty="0" smtClean="0">
                <a:latin typeface="Times New Roman" panose="02020603050405020304" pitchFamily="18" charset="0"/>
                <a:cs typeface="Times New Roman" panose="02020603050405020304" pitchFamily="18" charset="0"/>
              </a:rPr>
              <a:t>,maxcpus=</a:t>
            </a:r>
            <a:r>
              <a:rPr lang="en-US" altLang="ko-KR" dirty="0" smtClean="0">
                <a:latin typeface="Times New Roman" panose="02020603050405020304" pitchFamily="18" charset="0"/>
                <a:cs typeface="Times New Roman" panose="02020603050405020304" pitchFamily="18" charset="0"/>
              </a:rPr>
              <a:t> </a:t>
            </a:r>
            <a:r>
              <a:rPr lang="en-US" altLang="ko-KR" dirty="0" smtClean="0">
                <a:solidFill>
                  <a:srgbClr val="FF0000"/>
                </a:solidFill>
                <a:latin typeface="Times New Roman" panose="02020603050405020304" pitchFamily="18" charset="0"/>
                <a:cs typeface="Times New Roman" panose="02020603050405020304" pitchFamily="18" charset="0"/>
              </a:rPr>
              <a:t>[#maxcpu]</a:t>
            </a:r>
            <a:r>
              <a:rPr lang="ko-KR" altLang="en-US" dirty="0" smtClean="0">
                <a:latin typeface="Times New Roman" panose="02020603050405020304" pitchFamily="18" charset="0"/>
                <a:cs typeface="Times New Roman" panose="02020603050405020304" pitchFamily="18" charset="0"/>
              </a:rPr>
              <a:t> -device virtio-net-pci,netdev=net0,mac=</a:t>
            </a:r>
            <a:r>
              <a:rPr lang="en-US" altLang="ko-KR" dirty="0" smtClean="0">
                <a:latin typeface="Times New Roman" panose="02020603050405020304" pitchFamily="18" charset="0"/>
                <a:cs typeface="Times New Roman" panose="02020603050405020304" pitchFamily="18" charset="0"/>
              </a:rPr>
              <a:t> </a:t>
            </a:r>
            <a:r>
              <a:rPr lang="en-US" altLang="ko-KR" dirty="0" smtClean="0">
                <a:solidFill>
                  <a:srgbClr val="FF0000"/>
                </a:solidFill>
                <a:latin typeface="Times New Roman" panose="02020603050405020304" pitchFamily="18" charset="0"/>
                <a:cs typeface="Times New Roman" panose="02020603050405020304" pitchFamily="18" charset="0"/>
              </a:rPr>
              <a:t>[EE:EE:EE:EE:EE:EE]</a:t>
            </a:r>
            <a:r>
              <a:rPr lang="ko-KR" altLang="en-US" dirty="0" smtClean="0">
                <a:latin typeface="Times New Roman" panose="02020603050405020304" pitchFamily="18" charset="0"/>
                <a:cs typeface="Times New Roman" panose="02020603050405020304" pitchFamily="18" charset="0"/>
              </a:rPr>
              <a:t> </a:t>
            </a:r>
            <a:r>
              <a:rPr lang="en-US" altLang="ko-KR" dirty="0" smtClean="0">
                <a:latin typeface="Times New Roman" panose="02020603050405020304" pitchFamily="18" charset="0"/>
                <a:cs typeface="Times New Roman" panose="02020603050405020304" pitchFamily="18" charset="0"/>
              </a:rPr>
              <a:t>–</a:t>
            </a:r>
            <a:r>
              <a:rPr lang="ko-KR" altLang="en-US" dirty="0" smtClean="0">
                <a:latin typeface="Times New Roman" panose="02020603050405020304" pitchFamily="18" charset="0"/>
                <a:cs typeface="Times New Roman" panose="02020603050405020304" pitchFamily="18" charset="0"/>
              </a:rPr>
              <a:t>netdev</a:t>
            </a:r>
            <a:r>
              <a:rPr lang="en-US" altLang="ko-KR" dirty="0">
                <a:latin typeface="Times New Roman" panose="02020603050405020304" pitchFamily="18" charset="0"/>
                <a:cs typeface="Times New Roman" panose="02020603050405020304" pitchFamily="18" charset="0"/>
              </a:rPr>
              <a:t> </a:t>
            </a:r>
            <a:r>
              <a:rPr lang="ko-KR" altLang="en-US" smtClean="0">
                <a:latin typeface="Times New Roman" panose="02020603050405020304" pitchFamily="18" charset="0"/>
                <a:cs typeface="Times New Roman" panose="02020603050405020304" pitchFamily="18" charset="0"/>
              </a:rPr>
              <a:t>tap,id=net0,ifname</a:t>
            </a:r>
            <a:r>
              <a:rPr lang="ko-KR" altLang="en-US" dirty="0" smtClean="0">
                <a:latin typeface="Times New Roman" panose="02020603050405020304" pitchFamily="18" charset="0"/>
                <a:cs typeface="Times New Roman" panose="02020603050405020304" pitchFamily="18" charset="0"/>
              </a:rPr>
              <a:t>=</a:t>
            </a:r>
            <a:r>
              <a:rPr lang="en-US" altLang="ko-KR" dirty="0" smtClean="0">
                <a:solidFill>
                  <a:srgbClr val="FF0000"/>
                </a:solidFill>
                <a:latin typeface="Times New Roman" panose="02020603050405020304" pitchFamily="18" charset="0"/>
                <a:cs typeface="Times New Roman" panose="02020603050405020304" pitchFamily="18" charset="0"/>
              </a:rPr>
              <a:t> [tap_name]</a:t>
            </a:r>
            <a:r>
              <a:rPr lang="ko-KR" altLang="en-US" dirty="0" smtClean="0">
                <a:latin typeface="Times New Roman" panose="02020603050405020304" pitchFamily="18" charset="0"/>
                <a:cs typeface="Times New Roman" panose="02020603050405020304" pitchFamily="18" charset="0"/>
              </a:rPr>
              <a:t>,script=no -boot d </a:t>
            </a:r>
            <a:r>
              <a:rPr lang="en-US" altLang="ko-KR" dirty="0" smtClean="0">
                <a:solidFill>
                  <a:srgbClr val="FF0000"/>
                </a:solidFill>
                <a:latin typeface="Times New Roman" panose="02020603050405020304" pitchFamily="18" charset="0"/>
                <a:cs typeface="Times New Roman" panose="02020603050405020304" pitchFamily="18" charset="0"/>
              </a:rPr>
              <a:t>[name]</a:t>
            </a:r>
            <a:r>
              <a:rPr lang="ko-KR" altLang="en-US" dirty="0" smtClean="0">
                <a:latin typeface="Times New Roman" panose="02020603050405020304" pitchFamily="18" charset="0"/>
                <a:cs typeface="Times New Roman" panose="02020603050405020304" pitchFamily="18" charset="0"/>
              </a:rPr>
              <a:t>.img -vnc :</a:t>
            </a:r>
            <a:r>
              <a:rPr lang="en-US" altLang="ko-KR" dirty="0" smtClean="0">
                <a:solidFill>
                  <a:srgbClr val="FF0000"/>
                </a:solidFill>
                <a:latin typeface="Times New Roman" panose="02020603050405020304" pitchFamily="18" charset="0"/>
                <a:cs typeface="Times New Roman" panose="02020603050405020304" pitchFamily="18" charset="0"/>
              </a:rPr>
              <a:t> [#]</a:t>
            </a:r>
            <a:r>
              <a:rPr lang="ko-KR" altLang="en-US" dirty="0" smtClean="0">
                <a:latin typeface="Times New Roman" panose="02020603050405020304" pitchFamily="18" charset="0"/>
                <a:cs typeface="Times New Roman" panose="02020603050405020304" pitchFamily="18" charset="0"/>
              </a:rPr>
              <a:t> -daemonize</a:t>
            </a:r>
            <a:endParaRPr lang="ko-KR" altLang="en-US" dirty="0">
              <a:latin typeface="Times New Roman" panose="02020603050405020304" pitchFamily="18" charset="0"/>
              <a:cs typeface="Times New Roman" panose="02020603050405020304" pitchFamily="18" charset="0"/>
            </a:endParaRPr>
          </a:p>
        </p:txBody>
      </p:sp>
      <p:sp>
        <p:nvSpPr>
          <p:cNvPr id="2" name="슬라이드 번호 개체 틀 1"/>
          <p:cNvSpPr>
            <a:spLocks noGrp="1"/>
          </p:cNvSpPr>
          <p:nvPr>
            <p:ph type="sldNum" sz="quarter" idx="12"/>
          </p:nvPr>
        </p:nvSpPr>
        <p:spPr/>
        <p:txBody>
          <a:bodyPr/>
          <a:lstStyle/>
          <a:p>
            <a:fld id="{2A77177F-D4BC-47C1-ABEC-AF5DF9643428}" type="slidenum">
              <a:rPr lang="ko-KR" altLang="en-US" smtClean="0"/>
              <a:t>39</a:t>
            </a:fld>
            <a:endParaRPr lang="ko-KR" altLang="en-US"/>
          </a:p>
        </p:txBody>
      </p:sp>
    </p:spTree>
    <p:extLst>
      <p:ext uri="{BB962C8B-B14F-4D97-AF65-F5344CB8AC3E}">
        <p14:creationId xmlns:p14="http://schemas.microsoft.com/office/powerpoint/2010/main" val="13829646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제목 1"/>
          <p:cNvSpPr>
            <a:spLocks noGrp="1"/>
          </p:cNvSpPr>
          <p:nvPr>
            <p:ph type="title"/>
          </p:nvPr>
        </p:nvSpPr>
        <p:spPr>
          <a:xfrm>
            <a:off x="0" y="0"/>
            <a:ext cx="9144000" cy="782595"/>
          </a:xfrm>
        </p:spPr>
        <p:txBody>
          <a:bodyPr>
            <a:normAutofit/>
          </a:bodyPr>
          <a:lstStyle/>
          <a:p>
            <a:r>
              <a:rPr lang="en-US" altLang="ko-KR" sz="4000" dirty="0" smtClean="0">
                <a:solidFill>
                  <a:srgbClr val="0070C0"/>
                </a:solidFill>
              </a:rPr>
              <a:t>Virtualization: Basic Concept</a:t>
            </a:r>
            <a:endParaRPr lang="ko-KR" altLang="en-US" sz="4000" dirty="0" smtClean="0">
              <a:solidFill>
                <a:srgbClr val="0070C0"/>
              </a:solidFill>
            </a:endParaRPr>
          </a:p>
        </p:txBody>
      </p:sp>
      <p:grpSp>
        <p:nvGrpSpPr>
          <p:cNvPr id="14339" name="그룹 5"/>
          <p:cNvGrpSpPr>
            <a:grpSpLocks/>
          </p:cNvGrpSpPr>
          <p:nvPr/>
        </p:nvGrpSpPr>
        <p:grpSpPr bwMode="auto">
          <a:xfrm>
            <a:off x="142875" y="1557338"/>
            <a:ext cx="2700338" cy="2016125"/>
            <a:chOff x="755576" y="1844824"/>
            <a:chExt cx="3384376" cy="2544993"/>
          </a:xfrm>
        </p:grpSpPr>
        <p:sp>
          <p:nvSpPr>
            <p:cNvPr id="4" name="자유형 3"/>
            <p:cNvSpPr/>
            <p:nvPr/>
          </p:nvSpPr>
          <p:spPr>
            <a:xfrm>
              <a:off x="1141566" y="1844824"/>
              <a:ext cx="694385" cy="599175"/>
            </a:xfrm>
            <a:custGeom>
              <a:avLst/>
              <a:gdLst>
                <a:gd name="connsiteX0" fmla="*/ 33508 w 958794"/>
                <a:gd name="connsiteY0" fmla="*/ 43543 h 800409"/>
                <a:gd name="connsiteX1" fmla="*/ 44394 w 958794"/>
                <a:gd name="connsiteY1" fmla="*/ 261257 h 800409"/>
                <a:gd name="connsiteX2" fmla="*/ 55280 w 958794"/>
                <a:gd name="connsiteY2" fmla="*/ 751114 h 800409"/>
                <a:gd name="connsiteX3" fmla="*/ 566908 w 958794"/>
                <a:gd name="connsiteY3" fmla="*/ 740228 h 800409"/>
                <a:gd name="connsiteX4" fmla="*/ 741080 w 958794"/>
                <a:gd name="connsiteY4" fmla="*/ 740228 h 800409"/>
                <a:gd name="connsiteX5" fmla="*/ 915251 w 958794"/>
                <a:gd name="connsiteY5" fmla="*/ 729343 h 800409"/>
                <a:gd name="connsiteX6" fmla="*/ 926137 w 958794"/>
                <a:gd name="connsiteY6" fmla="*/ 631371 h 800409"/>
                <a:gd name="connsiteX7" fmla="*/ 947908 w 958794"/>
                <a:gd name="connsiteY7" fmla="*/ 489857 h 800409"/>
                <a:gd name="connsiteX8" fmla="*/ 958794 w 958794"/>
                <a:gd name="connsiteY8" fmla="*/ 337457 h 800409"/>
                <a:gd name="connsiteX9" fmla="*/ 937022 w 958794"/>
                <a:gd name="connsiteY9" fmla="*/ 108857 h 800409"/>
                <a:gd name="connsiteX10" fmla="*/ 926137 w 958794"/>
                <a:gd name="connsiteY10" fmla="*/ 76200 h 800409"/>
                <a:gd name="connsiteX11" fmla="*/ 860822 w 958794"/>
                <a:gd name="connsiteY11" fmla="*/ 32657 h 800409"/>
                <a:gd name="connsiteX12" fmla="*/ 795508 w 958794"/>
                <a:gd name="connsiteY12" fmla="*/ 10886 h 800409"/>
                <a:gd name="connsiteX13" fmla="*/ 142365 w 958794"/>
                <a:gd name="connsiteY13" fmla="*/ 0 h 800409"/>
                <a:gd name="connsiteX14" fmla="*/ 33508 w 958794"/>
                <a:gd name="connsiteY14" fmla="*/ 43543 h 800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58794" h="800409">
                  <a:moveTo>
                    <a:pt x="33508" y="43543"/>
                  </a:moveTo>
                  <a:cubicBezTo>
                    <a:pt x="37137" y="116114"/>
                    <a:pt x="42159" y="188629"/>
                    <a:pt x="44394" y="261257"/>
                  </a:cubicBezTo>
                  <a:cubicBezTo>
                    <a:pt x="49417" y="424506"/>
                    <a:pt x="-65116" y="640751"/>
                    <a:pt x="55280" y="751114"/>
                  </a:cubicBezTo>
                  <a:cubicBezTo>
                    <a:pt x="181025" y="866380"/>
                    <a:pt x="396365" y="743857"/>
                    <a:pt x="566908" y="740228"/>
                  </a:cubicBezTo>
                  <a:cubicBezTo>
                    <a:pt x="689631" y="715685"/>
                    <a:pt x="540106" y="740228"/>
                    <a:pt x="741080" y="740228"/>
                  </a:cubicBezTo>
                  <a:cubicBezTo>
                    <a:pt x="799250" y="740228"/>
                    <a:pt x="857194" y="732971"/>
                    <a:pt x="915251" y="729343"/>
                  </a:cubicBezTo>
                  <a:cubicBezTo>
                    <a:pt x="918880" y="696686"/>
                    <a:pt x="921490" y="663899"/>
                    <a:pt x="926137" y="631371"/>
                  </a:cubicBezTo>
                  <a:cubicBezTo>
                    <a:pt x="944818" y="500604"/>
                    <a:pt x="931472" y="670649"/>
                    <a:pt x="947908" y="489857"/>
                  </a:cubicBezTo>
                  <a:cubicBezTo>
                    <a:pt x="952519" y="439137"/>
                    <a:pt x="955165" y="388257"/>
                    <a:pt x="958794" y="337457"/>
                  </a:cubicBezTo>
                  <a:cubicBezTo>
                    <a:pt x="950986" y="204727"/>
                    <a:pt x="961937" y="196062"/>
                    <a:pt x="937022" y="108857"/>
                  </a:cubicBezTo>
                  <a:cubicBezTo>
                    <a:pt x="933870" y="97824"/>
                    <a:pt x="932040" y="86039"/>
                    <a:pt x="926137" y="76200"/>
                  </a:cubicBezTo>
                  <a:cubicBezTo>
                    <a:pt x="913021" y="54340"/>
                    <a:pt x="881716" y="41015"/>
                    <a:pt x="860822" y="32657"/>
                  </a:cubicBezTo>
                  <a:cubicBezTo>
                    <a:pt x="839514" y="24134"/>
                    <a:pt x="818454" y="11268"/>
                    <a:pt x="795508" y="10886"/>
                  </a:cubicBezTo>
                  <a:lnTo>
                    <a:pt x="142365" y="0"/>
                  </a:lnTo>
                  <a:lnTo>
                    <a:pt x="33508" y="43543"/>
                  </a:lnTo>
                  <a:close/>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sz="1600" dirty="0">
                <a:latin typeface="Kristen ITC" pitchFamily="66" charset="0"/>
              </a:endParaRPr>
            </a:p>
          </p:txBody>
        </p:sp>
        <p:sp>
          <p:nvSpPr>
            <p:cNvPr id="9" name="자유형 8"/>
            <p:cNvSpPr/>
            <p:nvPr/>
          </p:nvSpPr>
          <p:spPr>
            <a:xfrm>
              <a:off x="2078686" y="1844824"/>
              <a:ext cx="692394" cy="599175"/>
            </a:xfrm>
            <a:custGeom>
              <a:avLst/>
              <a:gdLst>
                <a:gd name="connsiteX0" fmla="*/ 33508 w 958794"/>
                <a:gd name="connsiteY0" fmla="*/ 43543 h 800409"/>
                <a:gd name="connsiteX1" fmla="*/ 44394 w 958794"/>
                <a:gd name="connsiteY1" fmla="*/ 261257 h 800409"/>
                <a:gd name="connsiteX2" fmla="*/ 55280 w 958794"/>
                <a:gd name="connsiteY2" fmla="*/ 751114 h 800409"/>
                <a:gd name="connsiteX3" fmla="*/ 566908 w 958794"/>
                <a:gd name="connsiteY3" fmla="*/ 740228 h 800409"/>
                <a:gd name="connsiteX4" fmla="*/ 741080 w 958794"/>
                <a:gd name="connsiteY4" fmla="*/ 740228 h 800409"/>
                <a:gd name="connsiteX5" fmla="*/ 915251 w 958794"/>
                <a:gd name="connsiteY5" fmla="*/ 729343 h 800409"/>
                <a:gd name="connsiteX6" fmla="*/ 926137 w 958794"/>
                <a:gd name="connsiteY6" fmla="*/ 631371 h 800409"/>
                <a:gd name="connsiteX7" fmla="*/ 947908 w 958794"/>
                <a:gd name="connsiteY7" fmla="*/ 489857 h 800409"/>
                <a:gd name="connsiteX8" fmla="*/ 958794 w 958794"/>
                <a:gd name="connsiteY8" fmla="*/ 337457 h 800409"/>
                <a:gd name="connsiteX9" fmla="*/ 937022 w 958794"/>
                <a:gd name="connsiteY9" fmla="*/ 108857 h 800409"/>
                <a:gd name="connsiteX10" fmla="*/ 926137 w 958794"/>
                <a:gd name="connsiteY10" fmla="*/ 76200 h 800409"/>
                <a:gd name="connsiteX11" fmla="*/ 860822 w 958794"/>
                <a:gd name="connsiteY11" fmla="*/ 32657 h 800409"/>
                <a:gd name="connsiteX12" fmla="*/ 795508 w 958794"/>
                <a:gd name="connsiteY12" fmla="*/ 10886 h 800409"/>
                <a:gd name="connsiteX13" fmla="*/ 142365 w 958794"/>
                <a:gd name="connsiteY13" fmla="*/ 0 h 800409"/>
                <a:gd name="connsiteX14" fmla="*/ 33508 w 958794"/>
                <a:gd name="connsiteY14" fmla="*/ 43543 h 800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58794" h="800409">
                  <a:moveTo>
                    <a:pt x="33508" y="43543"/>
                  </a:moveTo>
                  <a:cubicBezTo>
                    <a:pt x="37137" y="116114"/>
                    <a:pt x="42159" y="188629"/>
                    <a:pt x="44394" y="261257"/>
                  </a:cubicBezTo>
                  <a:cubicBezTo>
                    <a:pt x="49417" y="424506"/>
                    <a:pt x="-65116" y="640751"/>
                    <a:pt x="55280" y="751114"/>
                  </a:cubicBezTo>
                  <a:cubicBezTo>
                    <a:pt x="181025" y="866380"/>
                    <a:pt x="396365" y="743857"/>
                    <a:pt x="566908" y="740228"/>
                  </a:cubicBezTo>
                  <a:cubicBezTo>
                    <a:pt x="689631" y="715685"/>
                    <a:pt x="540106" y="740228"/>
                    <a:pt x="741080" y="740228"/>
                  </a:cubicBezTo>
                  <a:cubicBezTo>
                    <a:pt x="799250" y="740228"/>
                    <a:pt x="857194" y="732971"/>
                    <a:pt x="915251" y="729343"/>
                  </a:cubicBezTo>
                  <a:cubicBezTo>
                    <a:pt x="918880" y="696686"/>
                    <a:pt x="921490" y="663899"/>
                    <a:pt x="926137" y="631371"/>
                  </a:cubicBezTo>
                  <a:cubicBezTo>
                    <a:pt x="944818" y="500604"/>
                    <a:pt x="931472" y="670649"/>
                    <a:pt x="947908" y="489857"/>
                  </a:cubicBezTo>
                  <a:cubicBezTo>
                    <a:pt x="952519" y="439137"/>
                    <a:pt x="955165" y="388257"/>
                    <a:pt x="958794" y="337457"/>
                  </a:cubicBezTo>
                  <a:cubicBezTo>
                    <a:pt x="950986" y="204727"/>
                    <a:pt x="961937" y="196062"/>
                    <a:pt x="937022" y="108857"/>
                  </a:cubicBezTo>
                  <a:cubicBezTo>
                    <a:pt x="933870" y="97824"/>
                    <a:pt x="932040" y="86039"/>
                    <a:pt x="926137" y="76200"/>
                  </a:cubicBezTo>
                  <a:cubicBezTo>
                    <a:pt x="913021" y="54340"/>
                    <a:pt x="881716" y="41015"/>
                    <a:pt x="860822" y="32657"/>
                  </a:cubicBezTo>
                  <a:cubicBezTo>
                    <a:pt x="839514" y="24134"/>
                    <a:pt x="818454" y="11268"/>
                    <a:pt x="795508" y="10886"/>
                  </a:cubicBezTo>
                  <a:lnTo>
                    <a:pt x="142365" y="0"/>
                  </a:lnTo>
                  <a:lnTo>
                    <a:pt x="33508" y="43543"/>
                  </a:lnTo>
                  <a:close/>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sz="1600" dirty="0">
                <a:latin typeface="Kristen ITC" pitchFamily="66" charset="0"/>
              </a:endParaRPr>
            </a:p>
          </p:txBody>
        </p:sp>
        <p:sp>
          <p:nvSpPr>
            <p:cNvPr id="10" name="자유형 9"/>
            <p:cNvSpPr/>
            <p:nvPr/>
          </p:nvSpPr>
          <p:spPr>
            <a:xfrm>
              <a:off x="2987951" y="1844824"/>
              <a:ext cx="694385" cy="599175"/>
            </a:xfrm>
            <a:custGeom>
              <a:avLst/>
              <a:gdLst>
                <a:gd name="connsiteX0" fmla="*/ 33508 w 958794"/>
                <a:gd name="connsiteY0" fmla="*/ 43543 h 800409"/>
                <a:gd name="connsiteX1" fmla="*/ 44394 w 958794"/>
                <a:gd name="connsiteY1" fmla="*/ 261257 h 800409"/>
                <a:gd name="connsiteX2" fmla="*/ 55280 w 958794"/>
                <a:gd name="connsiteY2" fmla="*/ 751114 h 800409"/>
                <a:gd name="connsiteX3" fmla="*/ 566908 w 958794"/>
                <a:gd name="connsiteY3" fmla="*/ 740228 h 800409"/>
                <a:gd name="connsiteX4" fmla="*/ 741080 w 958794"/>
                <a:gd name="connsiteY4" fmla="*/ 740228 h 800409"/>
                <a:gd name="connsiteX5" fmla="*/ 915251 w 958794"/>
                <a:gd name="connsiteY5" fmla="*/ 729343 h 800409"/>
                <a:gd name="connsiteX6" fmla="*/ 926137 w 958794"/>
                <a:gd name="connsiteY6" fmla="*/ 631371 h 800409"/>
                <a:gd name="connsiteX7" fmla="*/ 947908 w 958794"/>
                <a:gd name="connsiteY7" fmla="*/ 489857 h 800409"/>
                <a:gd name="connsiteX8" fmla="*/ 958794 w 958794"/>
                <a:gd name="connsiteY8" fmla="*/ 337457 h 800409"/>
                <a:gd name="connsiteX9" fmla="*/ 937022 w 958794"/>
                <a:gd name="connsiteY9" fmla="*/ 108857 h 800409"/>
                <a:gd name="connsiteX10" fmla="*/ 926137 w 958794"/>
                <a:gd name="connsiteY10" fmla="*/ 76200 h 800409"/>
                <a:gd name="connsiteX11" fmla="*/ 860822 w 958794"/>
                <a:gd name="connsiteY11" fmla="*/ 32657 h 800409"/>
                <a:gd name="connsiteX12" fmla="*/ 795508 w 958794"/>
                <a:gd name="connsiteY12" fmla="*/ 10886 h 800409"/>
                <a:gd name="connsiteX13" fmla="*/ 142365 w 958794"/>
                <a:gd name="connsiteY13" fmla="*/ 0 h 800409"/>
                <a:gd name="connsiteX14" fmla="*/ 33508 w 958794"/>
                <a:gd name="connsiteY14" fmla="*/ 43543 h 800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58794" h="800409">
                  <a:moveTo>
                    <a:pt x="33508" y="43543"/>
                  </a:moveTo>
                  <a:cubicBezTo>
                    <a:pt x="37137" y="116114"/>
                    <a:pt x="42159" y="188629"/>
                    <a:pt x="44394" y="261257"/>
                  </a:cubicBezTo>
                  <a:cubicBezTo>
                    <a:pt x="49417" y="424506"/>
                    <a:pt x="-65116" y="640751"/>
                    <a:pt x="55280" y="751114"/>
                  </a:cubicBezTo>
                  <a:cubicBezTo>
                    <a:pt x="181025" y="866380"/>
                    <a:pt x="396365" y="743857"/>
                    <a:pt x="566908" y="740228"/>
                  </a:cubicBezTo>
                  <a:cubicBezTo>
                    <a:pt x="689631" y="715685"/>
                    <a:pt x="540106" y="740228"/>
                    <a:pt x="741080" y="740228"/>
                  </a:cubicBezTo>
                  <a:cubicBezTo>
                    <a:pt x="799250" y="740228"/>
                    <a:pt x="857194" y="732971"/>
                    <a:pt x="915251" y="729343"/>
                  </a:cubicBezTo>
                  <a:cubicBezTo>
                    <a:pt x="918880" y="696686"/>
                    <a:pt x="921490" y="663899"/>
                    <a:pt x="926137" y="631371"/>
                  </a:cubicBezTo>
                  <a:cubicBezTo>
                    <a:pt x="944818" y="500604"/>
                    <a:pt x="931472" y="670649"/>
                    <a:pt x="947908" y="489857"/>
                  </a:cubicBezTo>
                  <a:cubicBezTo>
                    <a:pt x="952519" y="439137"/>
                    <a:pt x="955165" y="388257"/>
                    <a:pt x="958794" y="337457"/>
                  </a:cubicBezTo>
                  <a:cubicBezTo>
                    <a:pt x="950986" y="204727"/>
                    <a:pt x="961937" y="196062"/>
                    <a:pt x="937022" y="108857"/>
                  </a:cubicBezTo>
                  <a:cubicBezTo>
                    <a:pt x="933870" y="97824"/>
                    <a:pt x="932040" y="86039"/>
                    <a:pt x="926137" y="76200"/>
                  </a:cubicBezTo>
                  <a:cubicBezTo>
                    <a:pt x="913021" y="54340"/>
                    <a:pt x="881716" y="41015"/>
                    <a:pt x="860822" y="32657"/>
                  </a:cubicBezTo>
                  <a:cubicBezTo>
                    <a:pt x="839514" y="24134"/>
                    <a:pt x="818454" y="11268"/>
                    <a:pt x="795508" y="10886"/>
                  </a:cubicBezTo>
                  <a:lnTo>
                    <a:pt x="142365" y="0"/>
                  </a:lnTo>
                  <a:lnTo>
                    <a:pt x="33508" y="43543"/>
                  </a:lnTo>
                  <a:close/>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sz="1600" dirty="0">
                <a:latin typeface="Kristen ITC" pitchFamily="66" charset="0"/>
              </a:endParaRPr>
            </a:p>
          </p:txBody>
        </p:sp>
        <p:sp>
          <p:nvSpPr>
            <p:cNvPr id="5" name="구름 4"/>
            <p:cNvSpPr/>
            <p:nvPr/>
          </p:nvSpPr>
          <p:spPr>
            <a:xfrm>
              <a:off x="755576" y="2662428"/>
              <a:ext cx="3384376" cy="1727389"/>
            </a:xfrm>
            <a:prstGeom prst="cloud">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dirty="0">
                  <a:solidFill>
                    <a:schemeClr val="tx2"/>
                  </a:solidFill>
                  <a:latin typeface="Kristen ITC" pitchFamily="66" charset="0"/>
                </a:rPr>
                <a:t>Tenant A Virtual</a:t>
              </a:r>
            </a:p>
            <a:p>
              <a:pPr algn="ctr">
                <a:defRPr/>
              </a:pPr>
              <a:r>
                <a:rPr lang="en-US" altLang="ko-KR" dirty="0">
                  <a:solidFill>
                    <a:schemeClr val="tx2"/>
                  </a:solidFill>
                  <a:latin typeface="Kristen ITC" pitchFamily="66" charset="0"/>
                </a:rPr>
                <a:t>Network</a:t>
              </a:r>
              <a:endParaRPr lang="ko-KR" altLang="en-US" sz="1400" dirty="0">
                <a:solidFill>
                  <a:schemeClr val="tx2"/>
                </a:solidFill>
                <a:latin typeface="Kristen ITC" pitchFamily="66" charset="0"/>
              </a:endParaRPr>
            </a:p>
          </p:txBody>
        </p:sp>
      </p:grpSp>
      <p:grpSp>
        <p:nvGrpSpPr>
          <p:cNvPr id="14340" name="그룹 16"/>
          <p:cNvGrpSpPr>
            <a:grpSpLocks/>
          </p:cNvGrpSpPr>
          <p:nvPr/>
        </p:nvGrpSpPr>
        <p:grpSpPr bwMode="auto">
          <a:xfrm>
            <a:off x="3276600" y="1557338"/>
            <a:ext cx="2519363" cy="2016125"/>
            <a:chOff x="755576" y="1844824"/>
            <a:chExt cx="3384376" cy="2544992"/>
          </a:xfrm>
        </p:grpSpPr>
        <p:sp>
          <p:nvSpPr>
            <p:cNvPr id="18" name="자유형 17"/>
            <p:cNvSpPr/>
            <p:nvPr/>
          </p:nvSpPr>
          <p:spPr>
            <a:xfrm>
              <a:off x="1141570" y="1844824"/>
              <a:ext cx="693082" cy="599175"/>
            </a:xfrm>
            <a:custGeom>
              <a:avLst/>
              <a:gdLst>
                <a:gd name="connsiteX0" fmla="*/ 33508 w 958794"/>
                <a:gd name="connsiteY0" fmla="*/ 43543 h 800409"/>
                <a:gd name="connsiteX1" fmla="*/ 44394 w 958794"/>
                <a:gd name="connsiteY1" fmla="*/ 261257 h 800409"/>
                <a:gd name="connsiteX2" fmla="*/ 55280 w 958794"/>
                <a:gd name="connsiteY2" fmla="*/ 751114 h 800409"/>
                <a:gd name="connsiteX3" fmla="*/ 566908 w 958794"/>
                <a:gd name="connsiteY3" fmla="*/ 740228 h 800409"/>
                <a:gd name="connsiteX4" fmla="*/ 741080 w 958794"/>
                <a:gd name="connsiteY4" fmla="*/ 740228 h 800409"/>
                <a:gd name="connsiteX5" fmla="*/ 915251 w 958794"/>
                <a:gd name="connsiteY5" fmla="*/ 729343 h 800409"/>
                <a:gd name="connsiteX6" fmla="*/ 926137 w 958794"/>
                <a:gd name="connsiteY6" fmla="*/ 631371 h 800409"/>
                <a:gd name="connsiteX7" fmla="*/ 947908 w 958794"/>
                <a:gd name="connsiteY7" fmla="*/ 489857 h 800409"/>
                <a:gd name="connsiteX8" fmla="*/ 958794 w 958794"/>
                <a:gd name="connsiteY8" fmla="*/ 337457 h 800409"/>
                <a:gd name="connsiteX9" fmla="*/ 937022 w 958794"/>
                <a:gd name="connsiteY9" fmla="*/ 108857 h 800409"/>
                <a:gd name="connsiteX10" fmla="*/ 926137 w 958794"/>
                <a:gd name="connsiteY10" fmla="*/ 76200 h 800409"/>
                <a:gd name="connsiteX11" fmla="*/ 860822 w 958794"/>
                <a:gd name="connsiteY11" fmla="*/ 32657 h 800409"/>
                <a:gd name="connsiteX12" fmla="*/ 795508 w 958794"/>
                <a:gd name="connsiteY12" fmla="*/ 10886 h 800409"/>
                <a:gd name="connsiteX13" fmla="*/ 142365 w 958794"/>
                <a:gd name="connsiteY13" fmla="*/ 0 h 800409"/>
                <a:gd name="connsiteX14" fmla="*/ 33508 w 958794"/>
                <a:gd name="connsiteY14" fmla="*/ 43543 h 800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58794" h="800409">
                  <a:moveTo>
                    <a:pt x="33508" y="43543"/>
                  </a:moveTo>
                  <a:cubicBezTo>
                    <a:pt x="37137" y="116114"/>
                    <a:pt x="42159" y="188629"/>
                    <a:pt x="44394" y="261257"/>
                  </a:cubicBezTo>
                  <a:cubicBezTo>
                    <a:pt x="49417" y="424506"/>
                    <a:pt x="-65116" y="640751"/>
                    <a:pt x="55280" y="751114"/>
                  </a:cubicBezTo>
                  <a:cubicBezTo>
                    <a:pt x="181025" y="866380"/>
                    <a:pt x="396365" y="743857"/>
                    <a:pt x="566908" y="740228"/>
                  </a:cubicBezTo>
                  <a:cubicBezTo>
                    <a:pt x="689631" y="715685"/>
                    <a:pt x="540106" y="740228"/>
                    <a:pt x="741080" y="740228"/>
                  </a:cubicBezTo>
                  <a:cubicBezTo>
                    <a:pt x="799250" y="740228"/>
                    <a:pt x="857194" y="732971"/>
                    <a:pt x="915251" y="729343"/>
                  </a:cubicBezTo>
                  <a:cubicBezTo>
                    <a:pt x="918880" y="696686"/>
                    <a:pt x="921490" y="663899"/>
                    <a:pt x="926137" y="631371"/>
                  </a:cubicBezTo>
                  <a:cubicBezTo>
                    <a:pt x="944818" y="500604"/>
                    <a:pt x="931472" y="670649"/>
                    <a:pt x="947908" y="489857"/>
                  </a:cubicBezTo>
                  <a:cubicBezTo>
                    <a:pt x="952519" y="439137"/>
                    <a:pt x="955165" y="388257"/>
                    <a:pt x="958794" y="337457"/>
                  </a:cubicBezTo>
                  <a:cubicBezTo>
                    <a:pt x="950986" y="204727"/>
                    <a:pt x="961937" y="196062"/>
                    <a:pt x="937022" y="108857"/>
                  </a:cubicBezTo>
                  <a:cubicBezTo>
                    <a:pt x="933870" y="97824"/>
                    <a:pt x="932040" y="86039"/>
                    <a:pt x="926137" y="76200"/>
                  </a:cubicBezTo>
                  <a:cubicBezTo>
                    <a:pt x="913021" y="54340"/>
                    <a:pt x="881716" y="41015"/>
                    <a:pt x="860822" y="32657"/>
                  </a:cubicBezTo>
                  <a:cubicBezTo>
                    <a:pt x="839514" y="24134"/>
                    <a:pt x="818454" y="11268"/>
                    <a:pt x="795508" y="10886"/>
                  </a:cubicBezTo>
                  <a:lnTo>
                    <a:pt x="142365" y="0"/>
                  </a:lnTo>
                  <a:lnTo>
                    <a:pt x="33508" y="43543"/>
                  </a:lnTo>
                  <a:close/>
                </a:path>
              </a:pathLst>
            </a:custGeom>
            <a:noFill/>
            <a:ln w="57150">
              <a:solidFill>
                <a:srgbClr val="9966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sz="1600" dirty="0">
                <a:latin typeface="Kristen ITC" pitchFamily="66" charset="0"/>
              </a:endParaRPr>
            </a:p>
          </p:txBody>
        </p:sp>
        <p:sp>
          <p:nvSpPr>
            <p:cNvPr id="19" name="자유형 18"/>
            <p:cNvSpPr/>
            <p:nvPr/>
          </p:nvSpPr>
          <p:spPr>
            <a:xfrm>
              <a:off x="2077764" y="1844824"/>
              <a:ext cx="693083" cy="599175"/>
            </a:xfrm>
            <a:custGeom>
              <a:avLst/>
              <a:gdLst>
                <a:gd name="connsiteX0" fmla="*/ 33508 w 958794"/>
                <a:gd name="connsiteY0" fmla="*/ 43543 h 800409"/>
                <a:gd name="connsiteX1" fmla="*/ 44394 w 958794"/>
                <a:gd name="connsiteY1" fmla="*/ 261257 h 800409"/>
                <a:gd name="connsiteX2" fmla="*/ 55280 w 958794"/>
                <a:gd name="connsiteY2" fmla="*/ 751114 h 800409"/>
                <a:gd name="connsiteX3" fmla="*/ 566908 w 958794"/>
                <a:gd name="connsiteY3" fmla="*/ 740228 h 800409"/>
                <a:gd name="connsiteX4" fmla="*/ 741080 w 958794"/>
                <a:gd name="connsiteY4" fmla="*/ 740228 h 800409"/>
                <a:gd name="connsiteX5" fmla="*/ 915251 w 958794"/>
                <a:gd name="connsiteY5" fmla="*/ 729343 h 800409"/>
                <a:gd name="connsiteX6" fmla="*/ 926137 w 958794"/>
                <a:gd name="connsiteY6" fmla="*/ 631371 h 800409"/>
                <a:gd name="connsiteX7" fmla="*/ 947908 w 958794"/>
                <a:gd name="connsiteY7" fmla="*/ 489857 h 800409"/>
                <a:gd name="connsiteX8" fmla="*/ 958794 w 958794"/>
                <a:gd name="connsiteY8" fmla="*/ 337457 h 800409"/>
                <a:gd name="connsiteX9" fmla="*/ 937022 w 958794"/>
                <a:gd name="connsiteY9" fmla="*/ 108857 h 800409"/>
                <a:gd name="connsiteX10" fmla="*/ 926137 w 958794"/>
                <a:gd name="connsiteY10" fmla="*/ 76200 h 800409"/>
                <a:gd name="connsiteX11" fmla="*/ 860822 w 958794"/>
                <a:gd name="connsiteY11" fmla="*/ 32657 h 800409"/>
                <a:gd name="connsiteX12" fmla="*/ 795508 w 958794"/>
                <a:gd name="connsiteY12" fmla="*/ 10886 h 800409"/>
                <a:gd name="connsiteX13" fmla="*/ 142365 w 958794"/>
                <a:gd name="connsiteY13" fmla="*/ 0 h 800409"/>
                <a:gd name="connsiteX14" fmla="*/ 33508 w 958794"/>
                <a:gd name="connsiteY14" fmla="*/ 43543 h 800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58794" h="800409">
                  <a:moveTo>
                    <a:pt x="33508" y="43543"/>
                  </a:moveTo>
                  <a:cubicBezTo>
                    <a:pt x="37137" y="116114"/>
                    <a:pt x="42159" y="188629"/>
                    <a:pt x="44394" y="261257"/>
                  </a:cubicBezTo>
                  <a:cubicBezTo>
                    <a:pt x="49417" y="424506"/>
                    <a:pt x="-65116" y="640751"/>
                    <a:pt x="55280" y="751114"/>
                  </a:cubicBezTo>
                  <a:cubicBezTo>
                    <a:pt x="181025" y="866380"/>
                    <a:pt x="396365" y="743857"/>
                    <a:pt x="566908" y="740228"/>
                  </a:cubicBezTo>
                  <a:cubicBezTo>
                    <a:pt x="689631" y="715685"/>
                    <a:pt x="540106" y="740228"/>
                    <a:pt x="741080" y="740228"/>
                  </a:cubicBezTo>
                  <a:cubicBezTo>
                    <a:pt x="799250" y="740228"/>
                    <a:pt x="857194" y="732971"/>
                    <a:pt x="915251" y="729343"/>
                  </a:cubicBezTo>
                  <a:cubicBezTo>
                    <a:pt x="918880" y="696686"/>
                    <a:pt x="921490" y="663899"/>
                    <a:pt x="926137" y="631371"/>
                  </a:cubicBezTo>
                  <a:cubicBezTo>
                    <a:pt x="944818" y="500604"/>
                    <a:pt x="931472" y="670649"/>
                    <a:pt x="947908" y="489857"/>
                  </a:cubicBezTo>
                  <a:cubicBezTo>
                    <a:pt x="952519" y="439137"/>
                    <a:pt x="955165" y="388257"/>
                    <a:pt x="958794" y="337457"/>
                  </a:cubicBezTo>
                  <a:cubicBezTo>
                    <a:pt x="950986" y="204727"/>
                    <a:pt x="961937" y="196062"/>
                    <a:pt x="937022" y="108857"/>
                  </a:cubicBezTo>
                  <a:cubicBezTo>
                    <a:pt x="933870" y="97824"/>
                    <a:pt x="932040" y="86039"/>
                    <a:pt x="926137" y="76200"/>
                  </a:cubicBezTo>
                  <a:cubicBezTo>
                    <a:pt x="913021" y="54340"/>
                    <a:pt x="881716" y="41015"/>
                    <a:pt x="860822" y="32657"/>
                  </a:cubicBezTo>
                  <a:cubicBezTo>
                    <a:pt x="839514" y="24134"/>
                    <a:pt x="818454" y="11268"/>
                    <a:pt x="795508" y="10886"/>
                  </a:cubicBezTo>
                  <a:lnTo>
                    <a:pt x="142365" y="0"/>
                  </a:lnTo>
                  <a:lnTo>
                    <a:pt x="33508" y="43543"/>
                  </a:lnTo>
                  <a:close/>
                </a:path>
              </a:pathLst>
            </a:custGeom>
            <a:noFill/>
            <a:ln w="57150">
              <a:solidFill>
                <a:srgbClr val="9966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sz="1600" dirty="0">
                <a:latin typeface="Kristen ITC" pitchFamily="66" charset="0"/>
              </a:endParaRPr>
            </a:p>
          </p:txBody>
        </p:sp>
        <p:sp>
          <p:nvSpPr>
            <p:cNvPr id="20" name="자유형 19"/>
            <p:cNvSpPr/>
            <p:nvPr/>
          </p:nvSpPr>
          <p:spPr>
            <a:xfrm>
              <a:off x="2988369" y="1844824"/>
              <a:ext cx="693082" cy="599175"/>
            </a:xfrm>
            <a:custGeom>
              <a:avLst/>
              <a:gdLst>
                <a:gd name="connsiteX0" fmla="*/ 33508 w 958794"/>
                <a:gd name="connsiteY0" fmla="*/ 43543 h 800409"/>
                <a:gd name="connsiteX1" fmla="*/ 44394 w 958794"/>
                <a:gd name="connsiteY1" fmla="*/ 261257 h 800409"/>
                <a:gd name="connsiteX2" fmla="*/ 55280 w 958794"/>
                <a:gd name="connsiteY2" fmla="*/ 751114 h 800409"/>
                <a:gd name="connsiteX3" fmla="*/ 566908 w 958794"/>
                <a:gd name="connsiteY3" fmla="*/ 740228 h 800409"/>
                <a:gd name="connsiteX4" fmla="*/ 741080 w 958794"/>
                <a:gd name="connsiteY4" fmla="*/ 740228 h 800409"/>
                <a:gd name="connsiteX5" fmla="*/ 915251 w 958794"/>
                <a:gd name="connsiteY5" fmla="*/ 729343 h 800409"/>
                <a:gd name="connsiteX6" fmla="*/ 926137 w 958794"/>
                <a:gd name="connsiteY6" fmla="*/ 631371 h 800409"/>
                <a:gd name="connsiteX7" fmla="*/ 947908 w 958794"/>
                <a:gd name="connsiteY7" fmla="*/ 489857 h 800409"/>
                <a:gd name="connsiteX8" fmla="*/ 958794 w 958794"/>
                <a:gd name="connsiteY8" fmla="*/ 337457 h 800409"/>
                <a:gd name="connsiteX9" fmla="*/ 937022 w 958794"/>
                <a:gd name="connsiteY9" fmla="*/ 108857 h 800409"/>
                <a:gd name="connsiteX10" fmla="*/ 926137 w 958794"/>
                <a:gd name="connsiteY10" fmla="*/ 76200 h 800409"/>
                <a:gd name="connsiteX11" fmla="*/ 860822 w 958794"/>
                <a:gd name="connsiteY11" fmla="*/ 32657 h 800409"/>
                <a:gd name="connsiteX12" fmla="*/ 795508 w 958794"/>
                <a:gd name="connsiteY12" fmla="*/ 10886 h 800409"/>
                <a:gd name="connsiteX13" fmla="*/ 142365 w 958794"/>
                <a:gd name="connsiteY13" fmla="*/ 0 h 800409"/>
                <a:gd name="connsiteX14" fmla="*/ 33508 w 958794"/>
                <a:gd name="connsiteY14" fmla="*/ 43543 h 800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58794" h="800409">
                  <a:moveTo>
                    <a:pt x="33508" y="43543"/>
                  </a:moveTo>
                  <a:cubicBezTo>
                    <a:pt x="37137" y="116114"/>
                    <a:pt x="42159" y="188629"/>
                    <a:pt x="44394" y="261257"/>
                  </a:cubicBezTo>
                  <a:cubicBezTo>
                    <a:pt x="49417" y="424506"/>
                    <a:pt x="-65116" y="640751"/>
                    <a:pt x="55280" y="751114"/>
                  </a:cubicBezTo>
                  <a:cubicBezTo>
                    <a:pt x="181025" y="866380"/>
                    <a:pt x="396365" y="743857"/>
                    <a:pt x="566908" y="740228"/>
                  </a:cubicBezTo>
                  <a:cubicBezTo>
                    <a:pt x="689631" y="715685"/>
                    <a:pt x="540106" y="740228"/>
                    <a:pt x="741080" y="740228"/>
                  </a:cubicBezTo>
                  <a:cubicBezTo>
                    <a:pt x="799250" y="740228"/>
                    <a:pt x="857194" y="732971"/>
                    <a:pt x="915251" y="729343"/>
                  </a:cubicBezTo>
                  <a:cubicBezTo>
                    <a:pt x="918880" y="696686"/>
                    <a:pt x="921490" y="663899"/>
                    <a:pt x="926137" y="631371"/>
                  </a:cubicBezTo>
                  <a:cubicBezTo>
                    <a:pt x="944818" y="500604"/>
                    <a:pt x="931472" y="670649"/>
                    <a:pt x="947908" y="489857"/>
                  </a:cubicBezTo>
                  <a:cubicBezTo>
                    <a:pt x="952519" y="439137"/>
                    <a:pt x="955165" y="388257"/>
                    <a:pt x="958794" y="337457"/>
                  </a:cubicBezTo>
                  <a:cubicBezTo>
                    <a:pt x="950986" y="204727"/>
                    <a:pt x="961937" y="196062"/>
                    <a:pt x="937022" y="108857"/>
                  </a:cubicBezTo>
                  <a:cubicBezTo>
                    <a:pt x="933870" y="97824"/>
                    <a:pt x="932040" y="86039"/>
                    <a:pt x="926137" y="76200"/>
                  </a:cubicBezTo>
                  <a:cubicBezTo>
                    <a:pt x="913021" y="54340"/>
                    <a:pt x="881716" y="41015"/>
                    <a:pt x="860822" y="32657"/>
                  </a:cubicBezTo>
                  <a:cubicBezTo>
                    <a:pt x="839514" y="24134"/>
                    <a:pt x="818454" y="11268"/>
                    <a:pt x="795508" y="10886"/>
                  </a:cubicBezTo>
                  <a:lnTo>
                    <a:pt x="142365" y="0"/>
                  </a:lnTo>
                  <a:lnTo>
                    <a:pt x="33508" y="43543"/>
                  </a:lnTo>
                  <a:close/>
                </a:path>
              </a:pathLst>
            </a:custGeom>
            <a:noFill/>
            <a:ln w="57150">
              <a:solidFill>
                <a:srgbClr val="9966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sz="1600" dirty="0">
                <a:latin typeface="Kristen ITC" pitchFamily="66" charset="0"/>
              </a:endParaRPr>
            </a:p>
          </p:txBody>
        </p:sp>
        <p:sp>
          <p:nvSpPr>
            <p:cNvPr id="21" name="구름 20"/>
            <p:cNvSpPr/>
            <p:nvPr/>
          </p:nvSpPr>
          <p:spPr>
            <a:xfrm>
              <a:off x="755576" y="2780659"/>
              <a:ext cx="3384376" cy="1609157"/>
            </a:xfrm>
            <a:prstGeom prst="cloud">
              <a:avLst/>
            </a:prstGeom>
            <a:noFill/>
            <a:ln w="57150">
              <a:solidFill>
                <a:srgbClr val="9966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2000" dirty="0">
                  <a:solidFill>
                    <a:srgbClr val="9966FF"/>
                  </a:solidFill>
                  <a:latin typeface="Kristen ITC" pitchFamily="66" charset="0"/>
                </a:rPr>
                <a:t>Tenant B Virtual</a:t>
              </a:r>
            </a:p>
            <a:p>
              <a:pPr algn="ctr">
                <a:defRPr/>
              </a:pPr>
              <a:r>
                <a:rPr lang="en-US" altLang="ko-KR" sz="2000" dirty="0">
                  <a:solidFill>
                    <a:srgbClr val="9966FF"/>
                  </a:solidFill>
                  <a:latin typeface="Kristen ITC" pitchFamily="66" charset="0"/>
                </a:rPr>
                <a:t>Network</a:t>
              </a:r>
              <a:endParaRPr lang="ko-KR" altLang="en-US" sz="1600" dirty="0">
                <a:solidFill>
                  <a:srgbClr val="9966FF"/>
                </a:solidFill>
                <a:latin typeface="Kristen ITC" pitchFamily="66" charset="0"/>
              </a:endParaRPr>
            </a:p>
          </p:txBody>
        </p:sp>
      </p:grpSp>
      <p:grpSp>
        <p:nvGrpSpPr>
          <p:cNvPr id="14341" name="그룹 21"/>
          <p:cNvGrpSpPr>
            <a:grpSpLocks/>
          </p:cNvGrpSpPr>
          <p:nvPr/>
        </p:nvGrpSpPr>
        <p:grpSpPr bwMode="auto">
          <a:xfrm>
            <a:off x="6227763" y="1557338"/>
            <a:ext cx="2520950" cy="2016125"/>
            <a:chOff x="755576" y="1844824"/>
            <a:chExt cx="3384376" cy="2544992"/>
          </a:xfrm>
        </p:grpSpPr>
        <p:sp>
          <p:nvSpPr>
            <p:cNvPr id="23" name="자유형 22"/>
            <p:cNvSpPr/>
            <p:nvPr/>
          </p:nvSpPr>
          <p:spPr>
            <a:xfrm>
              <a:off x="1141326" y="1844824"/>
              <a:ext cx="694777" cy="599175"/>
            </a:xfrm>
            <a:custGeom>
              <a:avLst/>
              <a:gdLst>
                <a:gd name="connsiteX0" fmla="*/ 33508 w 958794"/>
                <a:gd name="connsiteY0" fmla="*/ 43543 h 800409"/>
                <a:gd name="connsiteX1" fmla="*/ 44394 w 958794"/>
                <a:gd name="connsiteY1" fmla="*/ 261257 h 800409"/>
                <a:gd name="connsiteX2" fmla="*/ 55280 w 958794"/>
                <a:gd name="connsiteY2" fmla="*/ 751114 h 800409"/>
                <a:gd name="connsiteX3" fmla="*/ 566908 w 958794"/>
                <a:gd name="connsiteY3" fmla="*/ 740228 h 800409"/>
                <a:gd name="connsiteX4" fmla="*/ 741080 w 958794"/>
                <a:gd name="connsiteY4" fmla="*/ 740228 h 800409"/>
                <a:gd name="connsiteX5" fmla="*/ 915251 w 958794"/>
                <a:gd name="connsiteY5" fmla="*/ 729343 h 800409"/>
                <a:gd name="connsiteX6" fmla="*/ 926137 w 958794"/>
                <a:gd name="connsiteY6" fmla="*/ 631371 h 800409"/>
                <a:gd name="connsiteX7" fmla="*/ 947908 w 958794"/>
                <a:gd name="connsiteY7" fmla="*/ 489857 h 800409"/>
                <a:gd name="connsiteX8" fmla="*/ 958794 w 958794"/>
                <a:gd name="connsiteY8" fmla="*/ 337457 h 800409"/>
                <a:gd name="connsiteX9" fmla="*/ 937022 w 958794"/>
                <a:gd name="connsiteY9" fmla="*/ 108857 h 800409"/>
                <a:gd name="connsiteX10" fmla="*/ 926137 w 958794"/>
                <a:gd name="connsiteY10" fmla="*/ 76200 h 800409"/>
                <a:gd name="connsiteX11" fmla="*/ 860822 w 958794"/>
                <a:gd name="connsiteY11" fmla="*/ 32657 h 800409"/>
                <a:gd name="connsiteX12" fmla="*/ 795508 w 958794"/>
                <a:gd name="connsiteY12" fmla="*/ 10886 h 800409"/>
                <a:gd name="connsiteX13" fmla="*/ 142365 w 958794"/>
                <a:gd name="connsiteY13" fmla="*/ 0 h 800409"/>
                <a:gd name="connsiteX14" fmla="*/ 33508 w 958794"/>
                <a:gd name="connsiteY14" fmla="*/ 43543 h 800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58794" h="800409">
                  <a:moveTo>
                    <a:pt x="33508" y="43543"/>
                  </a:moveTo>
                  <a:cubicBezTo>
                    <a:pt x="37137" y="116114"/>
                    <a:pt x="42159" y="188629"/>
                    <a:pt x="44394" y="261257"/>
                  </a:cubicBezTo>
                  <a:cubicBezTo>
                    <a:pt x="49417" y="424506"/>
                    <a:pt x="-65116" y="640751"/>
                    <a:pt x="55280" y="751114"/>
                  </a:cubicBezTo>
                  <a:cubicBezTo>
                    <a:pt x="181025" y="866380"/>
                    <a:pt x="396365" y="743857"/>
                    <a:pt x="566908" y="740228"/>
                  </a:cubicBezTo>
                  <a:cubicBezTo>
                    <a:pt x="689631" y="715685"/>
                    <a:pt x="540106" y="740228"/>
                    <a:pt x="741080" y="740228"/>
                  </a:cubicBezTo>
                  <a:cubicBezTo>
                    <a:pt x="799250" y="740228"/>
                    <a:pt x="857194" y="732971"/>
                    <a:pt x="915251" y="729343"/>
                  </a:cubicBezTo>
                  <a:cubicBezTo>
                    <a:pt x="918880" y="696686"/>
                    <a:pt x="921490" y="663899"/>
                    <a:pt x="926137" y="631371"/>
                  </a:cubicBezTo>
                  <a:cubicBezTo>
                    <a:pt x="944818" y="500604"/>
                    <a:pt x="931472" y="670649"/>
                    <a:pt x="947908" y="489857"/>
                  </a:cubicBezTo>
                  <a:cubicBezTo>
                    <a:pt x="952519" y="439137"/>
                    <a:pt x="955165" y="388257"/>
                    <a:pt x="958794" y="337457"/>
                  </a:cubicBezTo>
                  <a:cubicBezTo>
                    <a:pt x="950986" y="204727"/>
                    <a:pt x="961937" y="196062"/>
                    <a:pt x="937022" y="108857"/>
                  </a:cubicBezTo>
                  <a:cubicBezTo>
                    <a:pt x="933870" y="97824"/>
                    <a:pt x="932040" y="86039"/>
                    <a:pt x="926137" y="76200"/>
                  </a:cubicBezTo>
                  <a:cubicBezTo>
                    <a:pt x="913021" y="54340"/>
                    <a:pt x="881716" y="41015"/>
                    <a:pt x="860822" y="32657"/>
                  </a:cubicBezTo>
                  <a:cubicBezTo>
                    <a:pt x="839514" y="24134"/>
                    <a:pt x="818454" y="11268"/>
                    <a:pt x="795508" y="10886"/>
                  </a:cubicBezTo>
                  <a:lnTo>
                    <a:pt x="142365" y="0"/>
                  </a:lnTo>
                  <a:lnTo>
                    <a:pt x="33508" y="43543"/>
                  </a:lnTo>
                  <a:close/>
                </a:path>
              </a:pathLst>
            </a:custGeom>
            <a:no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sz="1600" dirty="0">
                <a:latin typeface="Kristen ITC" pitchFamily="66" charset="0"/>
              </a:endParaRPr>
            </a:p>
          </p:txBody>
        </p:sp>
        <p:sp>
          <p:nvSpPr>
            <p:cNvPr id="24" name="자유형 23"/>
            <p:cNvSpPr/>
            <p:nvPr/>
          </p:nvSpPr>
          <p:spPr>
            <a:xfrm>
              <a:off x="2079062" y="1844824"/>
              <a:ext cx="692647" cy="599175"/>
            </a:xfrm>
            <a:custGeom>
              <a:avLst/>
              <a:gdLst>
                <a:gd name="connsiteX0" fmla="*/ 33508 w 958794"/>
                <a:gd name="connsiteY0" fmla="*/ 43543 h 800409"/>
                <a:gd name="connsiteX1" fmla="*/ 44394 w 958794"/>
                <a:gd name="connsiteY1" fmla="*/ 261257 h 800409"/>
                <a:gd name="connsiteX2" fmla="*/ 55280 w 958794"/>
                <a:gd name="connsiteY2" fmla="*/ 751114 h 800409"/>
                <a:gd name="connsiteX3" fmla="*/ 566908 w 958794"/>
                <a:gd name="connsiteY3" fmla="*/ 740228 h 800409"/>
                <a:gd name="connsiteX4" fmla="*/ 741080 w 958794"/>
                <a:gd name="connsiteY4" fmla="*/ 740228 h 800409"/>
                <a:gd name="connsiteX5" fmla="*/ 915251 w 958794"/>
                <a:gd name="connsiteY5" fmla="*/ 729343 h 800409"/>
                <a:gd name="connsiteX6" fmla="*/ 926137 w 958794"/>
                <a:gd name="connsiteY6" fmla="*/ 631371 h 800409"/>
                <a:gd name="connsiteX7" fmla="*/ 947908 w 958794"/>
                <a:gd name="connsiteY7" fmla="*/ 489857 h 800409"/>
                <a:gd name="connsiteX8" fmla="*/ 958794 w 958794"/>
                <a:gd name="connsiteY8" fmla="*/ 337457 h 800409"/>
                <a:gd name="connsiteX9" fmla="*/ 937022 w 958794"/>
                <a:gd name="connsiteY9" fmla="*/ 108857 h 800409"/>
                <a:gd name="connsiteX10" fmla="*/ 926137 w 958794"/>
                <a:gd name="connsiteY10" fmla="*/ 76200 h 800409"/>
                <a:gd name="connsiteX11" fmla="*/ 860822 w 958794"/>
                <a:gd name="connsiteY11" fmla="*/ 32657 h 800409"/>
                <a:gd name="connsiteX12" fmla="*/ 795508 w 958794"/>
                <a:gd name="connsiteY12" fmla="*/ 10886 h 800409"/>
                <a:gd name="connsiteX13" fmla="*/ 142365 w 958794"/>
                <a:gd name="connsiteY13" fmla="*/ 0 h 800409"/>
                <a:gd name="connsiteX14" fmla="*/ 33508 w 958794"/>
                <a:gd name="connsiteY14" fmla="*/ 43543 h 800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58794" h="800409">
                  <a:moveTo>
                    <a:pt x="33508" y="43543"/>
                  </a:moveTo>
                  <a:cubicBezTo>
                    <a:pt x="37137" y="116114"/>
                    <a:pt x="42159" y="188629"/>
                    <a:pt x="44394" y="261257"/>
                  </a:cubicBezTo>
                  <a:cubicBezTo>
                    <a:pt x="49417" y="424506"/>
                    <a:pt x="-65116" y="640751"/>
                    <a:pt x="55280" y="751114"/>
                  </a:cubicBezTo>
                  <a:cubicBezTo>
                    <a:pt x="181025" y="866380"/>
                    <a:pt x="396365" y="743857"/>
                    <a:pt x="566908" y="740228"/>
                  </a:cubicBezTo>
                  <a:cubicBezTo>
                    <a:pt x="689631" y="715685"/>
                    <a:pt x="540106" y="740228"/>
                    <a:pt x="741080" y="740228"/>
                  </a:cubicBezTo>
                  <a:cubicBezTo>
                    <a:pt x="799250" y="740228"/>
                    <a:pt x="857194" y="732971"/>
                    <a:pt x="915251" y="729343"/>
                  </a:cubicBezTo>
                  <a:cubicBezTo>
                    <a:pt x="918880" y="696686"/>
                    <a:pt x="921490" y="663899"/>
                    <a:pt x="926137" y="631371"/>
                  </a:cubicBezTo>
                  <a:cubicBezTo>
                    <a:pt x="944818" y="500604"/>
                    <a:pt x="931472" y="670649"/>
                    <a:pt x="947908" y="489857"/>
                  </a:cubicBezTo>
                  <a:cubicBezTo>
                    <a:pt x="952519" y="439137"/>
                    <a:pt x="955165" y="388257"/>
                    <a:pt x="958794" y="337457"/>
                  </a:cubicBezTo>
                  <a:cubicBezTo>
                    <a:pt x="950986" y="204727"/>
                    <a:pt x="961937" y="196062"/>
                    <a:pt x="937022" y="108857"/>
                  </a:cubicBezTo>
                  <a:cubicBezTo>
                    <a:pt x="933870" y="97824"/>
                    <a:pt x="932040" y="86039"/>
                    <a:pt x="926137" y="76200"/>
                  </a:cubicBezTo>
                  <a:cubicBezTo>
                    <a:pt x="913021" y="54340"/>
                    <a:pt x="881716" y="41015"/>
                    <a:pt x="860822" y="32657"/>
                  </a:cubicBezTo>
                  <a:cubicBezTo>
                    <a:pt x="839514" y="24134"/>
                    <a:pt x="818454" y="11268"/>
                    <a:pt x="795508" y="10886"/>
                  </a:cubicBezTo>
                  <a:lnTo>
                    <a:pt x="142365" y="0"/>
                  </a:lnTo>
                  <a:lnTo>
                    <a:pt x="33508" y="43543"/>
                  </a:lnTo>
                  <a:close/>
                </a:path>
              </a:pathLst>
            </a:custGeom>
            <a:no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sz="1600" dirty="0">
                <a:latin typeface="Kristen ITC" pitchFamily="66" charset="0"/>
              </a:endParaRPr>
            </a:p>
          </p:txBody>
        </p:sp>
        <p:sp>
          <p:nvSpPr>
            <p:cNvPr id="25" name="자유형 24"/>
            <p:cNvSpPr/>
            <p:nvPr/>
          </p:nvSpPr>
          <p:spPr>
            <a:xfrm>
              <a:off x="2986962" y="1844824"/>
              <a:ext cx="694777" cy="599175"/>
            </a:xfrm>
            <a:custGeom>
              <a:avLst/>
              <a:gdLst>
                <a:gd name="connsiteX0" fmla="*/ 33508 w 958794"/>
                <a:gd name="connsiteY0" fmla="*/ 43543 h 800409"/>
                <a:gd name="connsiteX1" fmla="*/ 44394 w 958794"/>
                <a:gd name="connsiteY1" fmla="*/ 261257 h 800409"/>
                <a:gd name="connsiteX2" fmla="*/ 55280 w 958794"/>
                <a:gd name="connsiteY2" fmla="*/ 751114 h 800409"/>
                <a:gd name="connsiteX3" fmla="*/ 566908 w 958794"/>
                <a:gd name="connsiteY3" fmla="*/ 740228 h 800409"/>
                <a:gd name="connsiteX4" fmla="*/ 741080 w 958794"/>
                <a:gd name="connsiteY4" fmla="*/ 740228 h 800409"/>
                <a:gd name="connsiteX5" fmla="*/ 915251 w 958794"/>
                <a:gd name="connsiteY5" fmla="*/ 729343 h 800409"/>
                <a:gd name="connsiteX6" fmla="*/ 926137 w 958794"/>
                <a:gd name="connsiteY6" fmla="*/ 631371 h 800409"/>
                <a:gd name="connsiteX7" fmla="*/ 947908 w 958794"/>
                <a:gd name="connsiteY7" fmla="*/ 489857 h 800409"/>
                <a:gd name="connsiteX8" fmla="*/ 958794 w 958794"/>
                <a:gd name="connsiteY8" fmla="*/ 337457 h 800409"/>
                <a:gd name="connsiteX9" fmla="*/ 937022 w 958794"/>
                <a:gd name="connsiteY9" fmla="*/ 108857 h 800409"/>
                <a:gd name="connsiteX10" fmla="*/ 926137 w 958794"/>
                <a:gd name="connsiteY10" fmla="*/ 76200 h 800409"/>
                <a:gd name="connsiteX11" fmla="*/ 860822 w 958794"/>
                <a:gd name="connsiteY11" fmla="*/ 32657 h 800409"/>
                <a:gd name="connsiteX12" fmla="*/ 795508 w 958794"/>
                <a:gd name="connsiteY12" fmla="*/ 10886 h 800409"/>
                <a:gd name="connsiteX13" fmla="*/ 142365 w 958794"/>
                <a:gd name="connsiteY13" fmla="*/ 0 h 800409"/>
                <a:gd name="connsiteX14" fmla="*/ 33508 w 958794"/>
                <a:gd name="connsiteY14" fmla="*/ 43543 h 800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58794" h="800409">
                  <a:moveTo>
                    <a:pt x="33508" y="43543"/>
                  </a:moveTo>
                  <a:cubicBezTo>
                    <a:pt x="37137" y="116114"/>
                    <a:pt x="42159" y="188629"/>
                    <a:pt x="44394" y="261257"/>
                  </a:cubicBezTo>
                  <a:cubicBezTo>
                    <a:pt x="49417" y="424506"/>
                    <a:pt x="-65116" y="640751"/>
                    <a:pt x="55280" y="751114"/>
                  </a:cubicBezTo>
                  <a:cubicBezTo>
                    <a:pt x="181025" y="866380"/>
                    <a:pt x="396365" y="743857"/>
                    <a:pt x="566908" y="740228"/>
                  </a:cubicBezTo>
                  <a:cubicBezTo>
                    <a:pt x="689631" y="715685"/>
                    <a:pt x="540106" y="740228"/>
                    <a:pt x="741080" y="740228"/>
                  </a:cubicBezTo>
                  <a:cubicBezTo>
                    <a:pt x="799250" y="740228"/>
                    <a:pt x="857194" y="732971"/>
                    <a:pt x="915251" y="729343"/>
                  </a:cubicBezTo>
                  <a:cubicBezTo>
                    <a:pt x="918880" y="696686"/>
                    <a:pt x="921490" y="663899"/>
                    <a:pt x="926137" y="631371"/>
                  </a:cubicBezTo>
                  <a:cubicBezTo>
                    <a:pt x="944818" y="500604"/>
                    <a:pt x="931472" y="670649"/>
                    <a:pt x="947908" y="489857"/>
                  </a:cubicBezTo>
                  <a:cubicBezTo>
                    <a:pt x="952519" y="439137"/>
                    <a:pt x="955165" y="388257"/>
                    <a:pt x="958794" y="337457"/>
                  </a:cubicBezTo>
                  <a:cubicBezTo>
                    <a:pt x="950986" y="204727"/>
                    <a:pt x="961937" y="196062"/>
                    <a:pt x="937022" y="108857"/>
                  </a:cubicBezTo>
                  <a:cubicBezTo>
                    <a:pt x="933870" y="97824"/>
                    <a:pt x="932040" y="86039"/>
                    <a:pt x="926137" y="76200"/>
                  </a:cubicBezTo>
                  <a:cubicBezTo>
                    <a:pt x="913021" y="54340"/>
                    <a:pt x="881716" y="41015"/>
                    <a:pt x="860822" y="32657"/>
                  </a:cubicBezTo>
                  <a:cubicBezTo>
                    <a:pt x="839514" y="24134"/>
                    <a:pt x="818454" y="11268"/>
                    <a:pt x="795508" y="10886"/>
                  </a:cubicBezTo>
                  <a:lnTo>
                    <a:pt x="142365" y="0"/>
                  </a:lnTo>
                  <a:lnTo>
                    <a:pt x="33508" y="43543"/>
                  </a:lnTo>
                  <a:close/>
                </a:path>
              </a:pathLst>
            </a:custGeom>
            <a:no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sz="1600" dirty="0">
                <a:latin typeface="Kristen ITC" pitchFamily="66" charset="0"/>
              </a:endParaRPr>
            </a:p>
          </p:txBody>
        </p:sp>
        <p:sp>
          <p:nvSpPr>
            <p:cNvPr id="26" name="구름 25"/>
            <p:cNvSpPr/>
            <p:nvPr/>
          </p:nvSpPr>
          <p:spPr>
            <a:xfrm>
              <a:off x="755576" y="2780659"/>
              <a:ext cx="3384376" cy="1609157"/>
            </a:xfrm>
            <a:prstGeom prst="cloud">
              <a:avLst/>
            </a:prstGeom>
            <a:no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2000" dirty="0">
                  <a:solidFill>
                    <a:srgbClr val="FFC000"/>
                  </a:solidFill>
                  <a:latin typeface="Kristen ITC" pitchFamily="66" charset="0"/>
                </a:rPr>
                <a:t>Tenant C Virtual</a:t>
              </a:r>
            </a:p>
            <a:p>
              <a:pPr algn="ctr">
                <a:defRPr/>
              </a:pPr>
              <a:r>
                <a:rPr lang="en-US" altLang="ko-KR" sz="2000" dirty="0">
                  <a:solidFill>
                    <a:srgbClr val="FFC000"/>
                  </a:solidFill>
                  <a:latin typeface="Kristen ITC" pitchFamily="66" charset="0"/>
                </a:rPr>
                <a:t>Network</a:t>
              </a:r>
              <a:endParaRPr lang="ko-KR" altLang="en-US" sz="1600" dirty="0">
                <a:solidFill>
                  <a:srgbClr val="FFC000"/>
                </a:solidFill>
                <a:latin typeface="Kristen ITC" pitchFamily="66" charset="0"/>
              </a:endParaRPr>
            </a:p>
          </p:txBody>
        </p:sp>
      </p:grpSp>
      <p:sp>
        <p:nvSpPr>
          <p:cNvPr id="7" name="자유형 6"/>
          <p:cNvSpPr/>
          <p:nvPr/>
        </p:nvSpPr>
        <p:spPr>
          <a:xfrm>
            <a:off x="352425" y="4806950"/>
            <a:ext cx="8285163" cy="1501775"/>
          </a:xfrm>
          <a:custGeom>
            <a:avLst/>
            <a:gdLst>
              <a:gd name="connsiteX0" fmla="*/ 99152 w 8284684"/>
              <a:gd name="connsiteY0" fmla="*/ 496476 h 1884601"/>
              <a:gd name="connsiteX1" fmla="*/ 88135 w 8284684"/>
              <a:gd name="connsiteY1" fmla="*/ 573594 h 1884601"/>
              <a:gd name="connsiteX2" fmla="*/ 110168 w 8284684"/>
              <a:gd name="connsiteY2" fmla="*/ 705796 h 1884601"/>
              <a:gd name="connsiteX3" fmla="*/ 121185 w 8284684"/>
              <a:gd name="connsiteY3" fmla="*/ 1399859 h 1884601"/>
              <a:gd name="connsiteX4" fmla="*/ 132202 w 8284684"/>
              <a:gd name="connsiteY4" fmla="*/ 1465960 h 1884601"/>
              <a:gd name="connsiteX5" fmla="*/ 154236 w 8284684"/>
              <a:gd name="connsiteY5" fmla="*/ 1576129 h 1884601"/>
              <a:gd name="connsiteX6" fmla="*/ 176270 w 8284684"/>
              <a:gd name="connsiteY6" fmla="*/ 1763416 h 1884601"/>
              <a:gd name="connsiteX7" fmla="*/ 187287 w 8284684"/>
              <a:gd name="connsiteY7" fmla="*/ 1829517 h 1884601"/>
              <a:gd name="connsiteX8" fmla="*/ 231354 w 8284684"/>
              <a:gd name="connsiteY8" fmla="*/ 1873584 h 1884601"/>
              <a:gd name="connsiteX9" fmla="*/ 286438 w 8284684"/>
              <a:gd name="connsiteY9" fmla="*/ 1851551 h 1884601"/>
              <a:gd name="connsiteX10" fmla="*/ 319489 w 8284684"/>
              <a:gd name="connsiteY10" fmla="*/ 1818500 h 1884601"/>
              <a:gd name="connsiteX11" fmla="*/ 462708 w 8284684"/>
              <a:gd name="connsiteY11" fmla="*/ 1807483 h 1884601"/>
              <a:gd name="connsiteX12" fmla="*/ 495759 w 8284684"/>
              <a:gd name="connsiteY12" fmla="*/ 1785449 h 1884601"/>
              <a:gd name="connsiteX13" fmla="*/ 870332 w 8284684"/>
              <a:gd name="connsiteY13" fmla="*/ 1752399 h 1884601"/>
              <a:gd name="connsiteX14" fmla="*/ 1189821 w 8284684"/>
              <a:gd name="connsiteY14" fmla="*/ 1730365 h 1884601"/>
              <a:gd name="connsiteX15" fmla="*/ 2115238 w 8284684"/>
              <a:gd name="connsiteY15" fmla="*/ 1752399 h 1884601"/>
              <a:gd name="connsiteX16" fmla="*/ 2434727 w 8284684"/>
              <a:gd name="connsiteY16" fmla="*/ 1763416 h 1884601"/>
              <a:gd name="connsiteX17" fmla="*/ 2721166 w 8284684"/>
              <a:gd name="connsiteY17" fmla="*/ 1785449 h 1884601"/>
              <a:gd name="connsiteX18" fmla="*/ 2919470 w 8284684"/>
              <a:gd name="connsiteY18" fmla="*/ 1807483 h 1884601"/>
              <a:gd name="connsiteX19" fmla="*/ 3547431 w 8284684"/>
              <a:gd name="connsiteY19" fmla="*/ 1829517 h 1884601"/>
              <a:gd name="connsiteX20" fmla="*/ 5376231 w 8284684"/>
              <a:gd name="connsiteY20" fmla="*/ 1829517 h 1884601"/>
              <a:gd name="connsiteX21" fmla="*/ 5508433 w 8284684"/>
              <a:gd name="connsiteY21" fmla="*/ 1851551 h 1884601"/>
              <a:gd name="connsiteX22" fmla="*/ 5651653 w 8284684"/>
              <a:gd name="connsiteY22" fmla="*/ 1862568 h 1884601"/>
              <a:gd name="connsiteX23" fmla="*/ 5860973 w 8284684"/>
              <a:gd name="connsiteY23" fmla="*/ 1884601 h 1884601"/>
              <a:gd name="connsiteX24" fmla="*/ 6235547 w 8284684"/>
              <a:gd name="connsiteY24" fmla="*/ 1873584 h 1884601"/>
              <a:gd name="connsiteX25" fmla="*/ 6290631 w 8284684"/>
              <a:gd name="connsiteY25" fmla="*/ 1851551 h 1884601"/>
              <a:gd name="connsiteX26" fmla="*/ 6389783 w 8284684"/>
              <a:gd name="connsiteY26" fmla="*/ 1829517 h 1884601"/>
              <a:gd name="connsiteX27" fmla="*/ 6455884 w 8284684"/>
              <a:gd name="connsiteY27" fmla="*/ 1807483 h 1884601"/>
              <a:gd name="connsiteX28" fmla="*/ 7205031 w 8284684"/>
              <a:gd name="connsiteY28" fmla="*/ 1785449 h 1884601"/>
              <a:gd name="connsiteX29" fmla="*/ 7425368 w 8284684"/>
              <a:gd name="connsiteY29" fmla="*/ 1774433 h 1884601"/>
              <a:gd name="connsiteX30" fmla="*/ 7546554 w 8284684"/>
              <a:gd name="connsiteY30" fmla="*/ 1763416 h 1884601"/>
              <a:gd name="connsiteX31" fmla="*/ 8152482 w 8284684"/>
              <a:gd name="connsiteY31" fmla="*/ 1763416 h 1884601"/>
              <a:gd name="connsiteX32" fmla="*/ 8174515 w 8284684"/>
              <a:gd name="connsiteY32" fmla="*/ 1708331 h 1884601"/>
              <a:gd name="connsiteX33" fmla="*/ 8185532 w 8284684"/>
              <a:gd name="connsiteY33" fmla="*/ 1664264 h 1884601"/>
              <a:gd name="connsiteX34" fmla="*/ 8196549 w 8284684"/>
              <a:gd name="connsiteY34" fmla="*/ 1631213 h 1884601"/>
              <a:gd name="connsiteX35" fmla="*/ 8240617 w 8284684"/>
              <a:gd name="connsiteY35" fmla="*/ 1487994 h 1884601"/>
              <a:gd name="connsiteX36" fmla="*/ 8251633 w 8284684"/>
              <a:gd name="connsiteY36" fmla="*/ 1421893 h 1884601"/>
              <a:gd name="connsiteX37" fmla="*/ 8262650 w 8284684"/>
              <a:gd name="connsiteY37" fmla="*/ 1366809 h 1884601"/>
              <a:gd name="connsiteX38" fmla="*/ 8273667 w 8284684"/>
              <a:gd name="connsiteY38" fmla="*/ 1278674 h 1884601"/>
              <a:gd name="connsiteX39" fmla="*/ 8284684 w 8284684"/>
              <a:gd name="connsiteY39" fmla="*/ 1212572 h 1884601"/>
              <a:gd name="connsiteX40" fmla="*/ 8240617 w 8284684"/>
              <a:gd name="connsiteY40" fmla="*/ 11734 h 1884601"/>
              <a:gd name="connsiteX41" fmla="*/ 8141465 w 8284684"/>
              <a:gd name="connsiteY41" fmla="*/ 33768 h 1884601"/>
              <a:gd name="connsiteX42" fmla="*/ 8086380 w 8284684"/>
              <a:gd name="connsiteY42" fmla="*/ 44784 h 1884601"/>
              <a:gd name="connsiteX43" fmla="*/ 7744858 w 8284684"/>
              <a:gd name="connsiteY43" fmla="*/ 88852 h 1884601"/>
              <a:gd name="connsiteX44" fmla="*/ 7557571 w 8284684"/>
              <a:gd name="connsiteY44" fmla="*/ 121902 h 1884601"/>
              <a:gd name="connsiteX45" fmla="*/ 7039778 w 8284684"/>
              <a:gd name="connsiteY45" fmla="*/ 154953 h 1884601"/>
              <a:gd name="connsiteX46" fmla="*/ 6268597 w 8284684"/>
              <a:gd name="connsiteY46" fmla="*/ 199021 h 1884601"/>
              <a:gd name="connsiteX47" fmla="*/ 6125378 w 8284684"/>
              <a:gd name="connsiteY47" fmla="*/ 221054 h 1884601"/>
              <a:gd name="connsiteX48" fmla="*/ 4219460 w 8284684"/>
              <a:gd name="connsiteY48" fmla="*/ 221054 h 1884601"/>
              <a:gd name="connsiteX49" fmla="*/ 4010140 w 8284684"/>
              <a:gd name="connsiteY49" fmla="*/ 232071 h 1884601"/>
              <a:gd name="connsiteX50" fmla="*/ 3249976 w 8284684"/>
              <a:gd name="connsiteY50" fmla="*/ 221054 h 1884601"/>
              <a:gd name="connsiteX51" fmla="*/ 3161841 w 8284684"/>
              <a:gd name="connsiteY51" fmla="*/ 199021 h 1884601"/>
              <a:gd name="connsiteX52" fmla="*/ 2798284 w 8284684"/>
              <a:gd name="connsiteY52" fmla="*/ 165970 h 1884601"/>
              <a:gd name="connsiteX53" fmla="*/ 2280491 w 8284684"/>
              <a:gd name="connsiteY53" fmla="*/ 132919 h 1884601"/>
              <a:gd name="connsiteX54" fmla="*/ 2071171 w 8284684"/>
              <a:gd name="connsiteY54" fmla="*/ 110886 h 1884601"/>
              <a:gd name="connsiteX55" fmla="*/ 1531344 w 8284684"/>
              <a:gd name="connsiteY55" fmla="*/ 121902 h 1884601"/>
              <a:gd name="connsiteX56" fmla="*/ 605927 w 8284684"/>
              <a:gd name="connsiteY56" fmla="*/ 121902 h 1884601"/>
              <a:gd name="connsiteX57" fmla="*/ 506776 w 8284684"/>
              <a:gd name="connsiteY57" fmla="*/ 132919 h 1884601"/>
              <a:gd name="connsiteX58" fmla="*/ 429658 w 8284684"/>
              <a:gd name="connsiteY58" fmla="*/ 154953 h 1884601"/>
              <a:gd name="connsiteX59" fmla="*/ 286438 w 8284684"/>
              <a:gd name="connsiteY59" fmla="*/ 176987 h 1884601"/>
              <a:gd name="connsiteX60" fmla="*/ 231354 w 8284684"/>
              <a:gd name="connsiteY60" fmla="*/ 199021 h 1884601"/>
              <a:gd name="connsiteX61" fmla="*/ 165253 w 8284684"/>
              <a:gd name="connsiteY61" fmla="*/ 221054 h 1884601"/>
              <a:gd name="connsiteX62" fmla="*/ 99152 w 8284684"/>
              <a:gd name="connsiteY62" fmla="*/ 254105 h 1884601"/>
              <a:gd name="connsiteX63" fmla="*/ 77118 w 8284684"/>
              <a:gd name="connsiteY63" fmla="*/ 287156 h 1884601"/>
              <a:gd name="connsiteX64" fmla="*/ 0 w 8284684"/>
              <a:gd name="connsiteY64" fmla="*/ 309189 h 188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8284684" h="1884601">
                <a:moveTo>
                  <a:pt x="99152" y="496476"/>
                </a:moveTo>
                <a:cubicBezTo>
                  <a:pt x="95480" y="522182"/>
                  <a:pt x="88135" y="547627"/>
                  <a:pt x="88135" y="573594"/>
                </a:cubicBezTo>
                <a:cubicBezTo>
                  <a:pt x="88135" y="625169"/>
                  <a:pt x="98566" y="659386"/>
                  <a:pt x="110168" y="705796"/>
                </a:cubicBezTo>
                <a:cubicBezTo>
                  <a:pt x="113840" y="937150"/>
                  <a:pt x="114481" y="1168573"/>
                  <a:pt x="121185" y="1399859"/>
                </a:cubicBezTo>
                <a:cubicBezTo>
                  <a:pt x="121832" y="1422187"/>
                  <a:pt x="128085" y="1444005"/>
                  <a:pt x="132202" y="1465960"/>
                </a:cubicBezTo>
                <a:cubicBezTo>
                  <a:pt x="139104" y="1502769"/>
                  <a:pt x="154236" y="1576129"/>
                  <a:pt x="154236" y="1576129"/>
                </a:cubicBezTo>
                <a:cubicBezTo>
                  <a:pt x="175359" y="1850726"/>
                  <a:pt x="150812" y="1636125"/>
                  <a:pt x="176270" y="1763416"/>
                </a:cubicBezTo>
                <a:cubicBezTo>
                  <a:pt x="180651" y="1785320"/>
                  <a:pt x="177297" y="1809538"/>
                  <a:pt x="187287" y="1829517"/>
                </a:cubicBezTo>
                <a:cubicBezTo>
                  <a:pt x="196577" y="1848097"/>
                  <a:pt x="216665" y="1858895"/>
                  <a:pt x="231354" y="1873584"/>
                </a:cubicBezTo>
                <a:cubicBezTo>
                  <a:pt x="249715" y="1866240"/>
                  <a:pt x="269668" y="1862032"/>
                  <a:pt x="286438" y="1851551"/>
                </a:cubicBezTo>
                <a:cubicBezTo>
                  <a:pt x="299650" y="1843293"/>
                  <a:pt x="304374" y="1822279"/>
                  <a:pt x="319489" y="1818500"/>
                </a:cubicBezTo>
                <a:cubicBezTo>
                  <a:pt x="365940" y="1806887"/>
                  <a:pt x="414968" y="1811155"/>
                  <a:pt x="462708" y="1807483"/>
                </a:cubicBezTo>
                <a:cubicBezTo>
                  <a:pt x="473725" y="1800138"/>
                  <a:pt x="483198" y="1789636"/>
                  <a:pt x="495759" y="1785449"/>
                </a:cubicBezTo>
                <a:cubicBezTo>
                  <a:pt x="615444" y="1745555"/>
                  <a:pt x="748766" y="1759153"/>
                  <a:pt x="870332" y="1752399"/>
                </a:cubicBezTo>
                <a:cubicBezTo>
                  <a:pt x="976917" y="1746478"/>
                  <a:pt x="1083325" y="1737710"/>
                  <a:pt x="1189821" y="1730365"/>
                </a:cubicBezTo>
                <a:lnTo>
                  <a:pt x="2115238" y="1752399"/>
                </a:lnTo>
                <a:cubicBezTo>
                  <a:pt x="2221760" y="1755227"/>
                  <a:pt x="2328326" y="1757612"/>
                  <a:pt x="2434727" y="1763416"/>
                </a:cubicBezTo>
                <a:cubicBezTo>
                  <a:pt x="2530347" y="1768632"/>
                  <a:pt x="2625798" y="1776779"/>
                  <a:pt x="2721166" y="1785449"/>
                </a:cubicBezTo>
                <a:cubicBezTo>
                  <a:pt x="2787401" y="1791470"/>
                  <a:pt x="2853056" y="1803941"/>
                  <a:pt x="2919470" y="1807483"/>
                </a:cubicBezTo>
                <a:cubicBezTo>
                  <a:pt x="3128622" y="1818638"/>
                  <a:pt x="3338111" y="1822172"/>
                  <a:pt x="3547431" y="1829517"/>
                </a:cubicBezTo>
                <a:cubicBezTo>
                  <a:pt x="4391741" y="1793589"/>
                  <a:pt x="4171177" y="1792721"/>
                  <a:pt x="5376231" y="1829517"/>
                </a:cubicBezTo>
                <a:cubicBezTo>
                  <a:pt x="5420885" y="1830881"/>
                  <a:pt x="5464076" y="1846228"/>
                  <a:pt x="5508433" y="1851551"/>
                </a:cubicBezTo>
                <a:cubicBezTo>
                  <a:pt x="5555973" y="1857256"/>
                  <a:pt x="5603937" y="1858592"/>
                  <a:pt x="5651653" y="1862568"/>
                </a:cubicBezTo>
                <a:cubicBezTo>
                  <a:pt x="5774946" y="1872842"/>
                  <a:pt x="5752573" y="1871051"/>
                  <a:pt x="5860973" y="1884601"/>
                </a:cubicBezTo>
                <a:cubicBezTo>
                  <a:pt x="5985831" y="1880929"/>
                  <a:pt x="6111003" y="1883164"/>
                  <a:pt x="6235547" y="1873584"/>
                </a:cubicBezTo>
                <a:cubicBezTo>
                  <a:pt x="6255264" y="1872067"/>
                  <a:pt x="6271616" y="1856984"/>
                  <a:pt x="6290631" y="1851551"/>
                </a:cubicBezTo>
                <a:cubicBezTo>
                  <a:pt x="6323185" y="1842250"/>
                  <a:pt x="6357069" y="1838241"/>
                  <a:pt x="6389783" y="1829517"/>
                </a:cubicBezTo>
                <a:cubicBezTo>
                  <a:pt x="6412224" y="1823533"/>
                  <a:pt x="6432666" y="1808063"/>
                  <a:pt x="6455884" y="1807483"/>
                </a:cubicBezTo>
                <a:lnTo>
                  <a:pt x="7205031" y="1785449"/>
                </a:lnTo>
                <a:lnTo>
                  <a:pt x="7425368" y="1774433"/>
                </a:lnTo>
                <a:cubicBezTo>
                  <a:pt x="7465846" y="1771822"/>
                  <a:pt x="7506159" y="1767088"/>
                  <a:pt x="7546554" y="1763416"/>
                </a:cubicBezTo>
                <a:cubicBezTo>
                  <a:pt x="7651831" y="1767046"/>
                  <a:pt x="8037270" y="1788105"/>
                  <a:pt x="8152482" y="1763416"/>
                </a:cubicBezTo>
                <a:cubicBezTo>
                  <a:pt x="8171819" y="1759272"/>
                  <a:pt x="8168261" y="1727092"/>
                  <a:pt x="8174515" y="1708331"/>
                </a:cubicBezTo>
                <a:cubicBezTo>
                  <a:pt x="8179303" y="1693967"/>
                  <a:pt x="8181372" y="1678823"/>
                  <a:pt x="8185532" y="1664264"/>
                </a:cubicBezTo>
                <a:cubicBezTo>
                  <a:pt x="8188722" y="1653098"/>
                  <a:pt x="8193212" y="1642336"/>
                  <a:pt x="8196549" y="1631213"/>
                </a:cubicBezTo>
                <a:cubicBezTo>
                  <a:pt x="8239169" y="1489148"/>
                  <a:pt x="8197788" y="1616480"/>
                  <a:pt x="8240617" y="1487994"/>
                </a:cubicBezTo>
                <a:cubicBezTo>
                  <a:pt x="8244289" y="1465960"/>
                  <a:pt x="8247637" y="1443870"/>
                  <a:pt x="8251633" y="1421893"/>
                </a:cubicBezTo>
                <a:cubicBezTo>
                  <a:pt x="8254983" y="1403470"/>
                  <a:pt x="8259803" y="1385316"/>
                  <a:pt x="8262650" y="1366809"/>
                </a:cubicBezTo>
                <a:cubicBezTo>
                  <a:pt x="8267152" y="1337546"/>
                  <a:pt x="8269480" y="1307983"/>
                  <a:pt x="8273667" y="1278674"/>
                </a:cubicBezTo>
                <a:cubicBezTo>
                  <a:pt x="8276826" y="1256561"/>
                  <a:pt x="8281012" y="1234606"/>
                  <a:pt x="8284684" y="1212572"/>
                </a:cubicBezTo>
                <a:cubicBezTo>
                  <a:pt x="8269995" y="812293"/>
                  <a:pt x="8288926" y="409359"/>
                  <a:pt x="8240617" y="11734"/>
                </a:cubicBezTo>
                <a:cubicBezTo>
                  <a:pt x="8236534" y="-21876"/>
                  <a:pt x="8174570" y="26674"/>
                  <a:pt x="8141465" y="33768"/>
                </a:cubicBezTo>
                <a:cubicBezTo>
                  <a:pt x="8123155" y="37691"/>
                  <a:pt x="8104850" y="41706"/>
                  <a:pt x="8086380" y="44784"/>
                </a:cubicBezTo>
                <a:cubicBezTo>
                  <a:pt x="7860001" y="82513"/>
                  <a:pt x="7930789" y="73357"/>
                  <a:pt x="7744858" y="88852"/>
                </a:cubicBezTo>
                <a:cubicBezTo>
                  <a:pt x="7658872" y="117514"/>
                  <a:pt x="7739697" y="92762"/>
                  <a:pt x="7557571" y="121902"/>
                </a:cubicBezTo>
                <a:cubicBezTo>
                  <a:pt x="7264789" y="168746"/>
                  <a:pt x="7611026" y="139085"/>
                  <a:pt x="7039778" y="154953"/>
                </a:cubicBezTo>
                <a:cubicBezTo>
                  <a:pt x="6673566" y="195644"/>
                  <a:pt x="7271618" y="131250"/>
                  <a:pt x="6268597" y="199021"/>
                </a:cubicBezTo>
                <a:cubicBezTo>
                  <a:pt x="6220406" y="202277"/>
                  <a:pt x="6173118" y="213710"/>
                  <a:pt x="6125378" y="221054"/>
                </a:cubicBezTo>
                <a:cubicBezTo>
                  <a:pt x="5177679" y="212954"/>
                  <a:pt x="5004191" y="200128"/>
                  <a:pt x="4219460" y="221054"/>
                </a:cubicBezTo>
                <a:cubicBezTo>
                  <a:pt x="4149615" y="222917"/>
                  <a:pt x="4079913" y="228399"/>
                  <a:pt x="4010140" y="232071"/>
                </a:cubicBezTo>
                <a:cubicBezTo>
                  <a:pt x="3756752" y="228399"/>
                  <a:pt x="3503198" y="230920"/>
                  <a:pt x="3249976" y="221054"/>
                </a:cubicBezTo>
                <a:cubicBezTo>
                  <a:pt x="3219717" y="219875"/>
                  <a:pt x="3191901" y="202687"/>
                  <a:pt x="3161841" y="199021"/>
                </a:cubicBezTo>
                <a:cubicBezTo>
                  <a:pt x="3041050" y="184291"/>
                  <a:pt x="2919470" y="176987"/>
                  <a:pt x="2798284" y="165970"/>
                </a:cubicBezTo>
                <a:cubicBezTo>
                  <a:pt x="2545234" y="142965"/>
                  <a:pt x="2717607" y="157203"/>
                  <a:pt x="2280491" y="132919"/>
                </a:cubicBezTo>
                <a:cubicBezTo>
                  <a:pt x="2197298" y="116280"/>
                  <a:pt x="2182336" y="110886"/>
                  <a:pt x="2071171" y="110886"/>
                </a:cubicBezTo>
                <a:cubicBezTo>
                  <a:pt x="1891191" y="110886"/>
                  <a:pt x="1711286" y="118230"/>
                  <a:pt x="1531344" y="121902"/>
                </a:cubicBezTo>
                <a:cubicBezTo>
                  <a:pt x="1078876" y="114361"/>
                  <a:pt x="971725" y="99733"/>
                  <a:pt x="605927" y="121902"/>
                </a:cubicBezTo>
                <a:cubicBezTo>
                  <a:pt x="572734" y="123914"/>
                  <a:pt x="539826" y="129247"/>
                  <a:pt x="506776" y="132919"/>
                </a:cubicBezTo>
                <a:cubicBezTo>
                  <a:pt x="481070" y="140264"/>
                  <a:pt x="455935" y="150026"/>
                  <a:pt x="429658" y="154953"/>
                </a:cubicBezTo>
                <a:cubicBezTo>
                  <a:pt x="351433" y="169620"/>
                  <a:pt x="346387" y="157004"/>
                  <a:pt x="286438" y="176987"/>
                </a:cubicBezTo>
                <a:cubicBezTo>
                  <a:pt x="267677" y="183241"/>
                  <a:pt x="249939" y="192263"/>
                  <a:pt x="231354" y="199021"/>
                </a:cubicBezTo>
                <a:cubicBezTo>
                  <a:pt x="209527" y="206958"/>
                  <a:pt x="184578" y="208171"/>
                  <a:pt x="165253" y="221054"/>
                </a:cubicBezTo>
                <a:cubicBezTo>
                  <a:pt x="122540" y="249530"/>
                  <a:pt x="144763" y="238901"/>
                  <a:pt x="99152" y="254105"/>
                </a:cubicBezTo>
                <a:cubicBezTo>
                  <a:pt x="91807" y="265122"/>
                  <a:pt x="88346" y="280138"/>
                  <a:pt x="77118" y="287156"/>
                </a:cubicBezTo>
                <a:cubicBezTo>
                  <a:pt x="40007" y="310350"/>
                  <a:pt x="29108" y="309189"/>
                  <a:pt x="0" y="309189"/>
                </a:cubicBezTo>
              </a:path>
            </a:pathLst>
          </a:cu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2800" dirty="0">
                <a:solidFill>
                  <a:srgbClr val="FF0000"/>
                </a:solidFill>
                <a:latin typeface="Kristen ITC" pitchFamily="66" charset="0"/>
              </a:rPr>
              <a:t>Any Physical Network</a:t>
            </a:r>
            <a:endParaRPr lang="en-US" altLang="ko-KR" sz="2400" dirty="0">
              <a:solidFill>
                <a:srgbClr val="FF0000"/>
              </a:solidFill>
              <a:latin typeface="Kristen ITC" pitchFamily="66" charset="0"/>
            </a:endParaRPr>
          </a:p>
          <a:p>
            <a:pPr algn="ctr">
              <a:defRPr/>
            </a:pPr>
            <a:r>
              <a:rPr lang="en-US" altLang="ko-KR" sz="2400" dirty="0">
                <a:solidFill>
                  <a:srgbClr val="FF0000"/>
                </a:solidFill>
                <a:latin typeface="Kristen ITC" pitchFamily="66" charset="0"/>
              </a:rPr>
              <a:t>(Packet Forwarding)</a:t>
            </a:r>
            <a:endParaRPr lang="ko-KR" altLang="en-US" sz="2800" dirty="0">
              <a:solidFill>
                <a:srgbClr val="FF0000"/>
              </a:solidFill>
              <a:latin typeface="Kristen ITC" pitchFamily="66" charset="0"/>
            </a:endParaRPr>
          </a:p>
        </p:txBody>
      </p:sp>
      <p:sp>
        <p:nvSpPr>
          <p:cNvPr id="11" name="양쪽 모서리가 둥근 사각형 10"/>
          <p:cNvSpPr/>
          <p:nvPr/>
        </p:nvSpPr>
        <p:spPr>
          <a:xfrm>
            <a:off x="452438" y="3933825"/>
            <a:ext cx="8185150" cy="744538"/>
          </a:xfrm>
          <a:prstGeom prst="round2Same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3200" b="1" dirty="0">
                <a:solidFill>
                  <a:srgbClr val="00B050"/>
                </a:solidFill>
                <a:latin typeface="Kristen ITC" pitchFamily="66" charset="0"/>
              </a:rPr>
              <a:t>Network Virtualization</a:t>
            </a:r>
            <a:endParaRPr lang="ko-KR" altLang="en-US" sz="1400" b="1" dirty="0">
              <a:solidFill>
                <a:srgbClr val="00B050"/>
              </a:solidFill>
              <a:latin typeface="Kristen ITC" pitchFamily="66" charset="0"/>
            </a:endParaRPr>
          </a:p>
        </p:txBody>
      </p:sp>
      <p:sp>
        <p:nvSpPr>
          <p:cNvPr id="3" name="슬라이드 번호 개체 틀 2"/>
          <p:cNvSpPr>
            <a:spLocks noGrp="1"/>
          </p:cNvSpPr>
          <p:nvPr>
            <p:ph type="sldNum" sz="quarter" idx="12"/>
          </p:nvPr>
        </p:nvSpPr>
        <p:spPr/>
        <p:txBody>
          <a:bodyPr/>
          <a:lstStyle/>
          <a:p>
            <a:fld id="{2A77177F-D4BC-47C1-ABEC-AF5DF9643428}" type="slidenum">
              <a:rPr lang="ko-KR" altLang="en-US" smtClean="0"/>
              <a:t>4</a:t>
            </a:fld>
            <a:endParaRPr lang="ko-KR" altLang="en-US"/>
          </a:p>
        </p:txBody>
      </p:sp>
    </p:spTree>
    <p:extLst>
      <p:ext uri="{BB962C8B-B14F-4D97-AF65-F5344CB8AC3E}">
        <p14:creationId xmlns:p14="http://schemas.microsoft.com/office/powerpoint/2010/main" val="41858352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제목 1"/>
          <p:cNvSpPr>
            <a:spLocks noGrp="1"/>
          </p:cNvSpPr>
          <p:nvPr>
            <p:ph type="title"/>
          </p:nvPr>
        </p:nvSpPr>
        <p:spPr>
          <a:xfrm>
            <a:off x="0" y="0"/>
            <a:ext cx="7886700" cy="1325563"/>
          </a:xfrm>
        </p:spPr>
        <p:txBody>
          <a:bodyPr>
            <a:normAutofit/>
          </a:bodyPr>
          <a:lstStyle/>
          <a:p>
            <a:r>
              <a:rPr lang="en-US" altLang="ko-KR" sz="4000" dirty="0" smtClean="0">
                <a:solidFill>
                  <a:srgbClr val="0070C0"/>
                </a:solidFill>
              </a:rPr>
              <a:t>Open </a:t>
            </a:r>
            <a:r>
              <a:rPr lang="en-US" altLang="ko-KR" sz="4000" dirty="0" err="1" smtClean="0">
                <a:solidFill>
                  <a:srgbClr val="0070C0"/>
                </a:solidFill>
              </a:rPr>
              <a:t>Vswitch</a:t>
            </a:r>
            <a:r>
              <a:rPr lang="en-US" altLang="ko-KR" sz="4000" dirty="0" smtClean="0">
                <a:solidFill>
                  <a:srgbClr val="0070C0"/>
                </a:solidFill>
              </a:rPr>
              <a:t> connects </a:t>
            </a:r>
            <a:r>
              <a:rPr lang="en-US" altLang="ko-KR" sz="4000" dirty="0">
                <a:solidFill>
                  <a:srgbClr val="0070C0"/>
                </a:solidFill>
              </a:rPr>
              <a:t>with </a:t>
            </a:r>
            <a:r>
              <a:rPr lang="en-US" altLang="ko-KR" sz="4000" dirty="0" smtClean="0">
                <a:solidFill>
                  <a:srgbClr val="0070C0"/>
                </a:solidFill>
              </a:rPr>
              <a:t>KVM</a:t>
            </a:r>
            <a:br>
              <a:rPr lang="en-US" altLang="ko-KR" sz="4000" dirty="0" smtClean="0">
                <a:solidFill>
                  <a:srgbClr val="0070C0"/>
                </a:solidFill>
              </a:rPr>
            </a:br>
            <a:r>
              <a:rPr lang="en-US" altLang="ko-KR" sz="3200" dirty="0" smtClean="0">
                <a:solidFill>
                  <a:srgbClr val="0070C0"/>
                </a:solidFill>
              </a:rPr>
              <a:t>- Situation</a:t>
            </a:r>
            <a:endParaRPr lang="ko-KR" altLang="en-US" sz="4000" dirty="0">
              <a:solidFill>
                <a:srgbClr val="0070C0"/>
              </a:solidFill>
            </a:endParaRPr>
          </a:p>
        </p:txBody>
      </p:sp>
      <p:grpSp>
        <p:nvGrpSpPr>
          <p:cNvPr id="3" name="그룹 2"/>
          <p:cNvGrpSpPr/>
          <p:nvPr/>
        </p:nvGrpSpPr>
        <p:grpSpPr>
          <a:xfrm>
            <a:off x="2458708" y="2952182"/>
            <a:ext cx="4133980" cy="3806962"/>
            <a:chOff x="145992" y="1325563"/>
            <a:chExt cx="4133980" cy="3806962"/>
          </a:xfrm>
        </p:grpSpPr>
        <p:sp>
          <p:nvSpPr>
            <p:cNvPr id="22" name="직사각형 21"/>
            <p:cNvSpPr/>
            <p:nvPr/>
          </p:nvSpPr>
          <p:spPr>
            <a:xfrm>
              <a:off x="145992" y="1325563"/>
              <a:ext cx="4133980" cy="346811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solidFill>
                  <a:schemeClr val="tx1"/>
                </a:solidFill>
              </a:endParaRPr>
            </a:p>
          </p:txBody>
        </p:sp>
        <p:sp>
          <p:nvSpPr>
            <p:cNvPr id="23" name="직사각형 22"/>
            <p:cNvSpPr/>
            <p:nvPr/>
          </p:nvSpPr>
          <p:spPr>
            <a:xfrm>
              <a:off x="1708090" y="4574220"/>
              <a:ext cx="1088134" cy="43891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dirty="0" smtClean="0">
                  <a:solidFill>
                    <a:schemeClr val="tx1"/>
                  </a:solidFill>
                </a:rPr>
                <a:t>eth0</a:t>
              </a:r>
              <a:endParaRPr lang="ko-KR" altLang="en-US" sz="2000" dirty="0">
                <a:solidFill>
                  <a:schemeClr val="tx1"/>
                </a:solidFill>
              </a:endParaRPr>
            </a:p>
          </p:txBody>
        </p:sp>
        <p:sp>
          <p:nvSpPr>
            <p:cNvPr id="24" name="직사각형 23"/>
            <p:cNvSpPr/>
            <p:nvPr/>
          </p:nvSpPr>
          <p:spPr>
            <a:xfrm>
              <a:off x="1642561" y="3765467"/>
              <a:ext cx="850391" cy="43891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dirty="0" smtClean="0">
                  <a:solidFill>
                    <a:schemeClr val="tx1"/>
                  </a:solidFill>
                </a:rPr>
                <a:t>br0</a:t>
              </a:r>
              <a:endParaRPr lang="ko-KR" altLang="en-US" sz="2000" dirty="0">
                <a:solidFill>
                  <a:schemeClr val="tx1"/>
                </a:solidFill>
              </a:endParaRPr>
            </a:p>
          </p:txBody>
        </p:sp>
        <p:cxnSp>
          <p:nvCxnSpPr>
            <p:cNvPr id="25" name="직선 연결선 24"/>
            <p:cNvCxnSpPr>
              <a:stCxn id="29" idx="2"/>
              <a:endCxn id="27" idx="0"/>
            </p:cNvCxnSpPr>
            <p:nvPr/>
          </p:nvCxnSpPr>
          <p:spPr>
            <a:xfrm flipH="1">
              <a:off x="1871744" y="4364229"/>
              <a:ext cx="196011" cy="9059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직사각형 25"/>
            <p:cNvSpPr/>
            <p:nvPr/>
          </p:nvSpPr>
          <p:spPr>
            <a:xfrm>
              <a:off x="1735876" y="3643879"/>
              <a:ext cx="126139" cy="243175"/>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solidFill>
                  <a:schemeClr val="tx1"/>
                </a:solidFill>
              </a:endParaRPr>
            </a:p>
          </p:txBody>
        </p:sp>
        <p:sp>
          <p:nvSpPr>
            <p:cNvPr id="27" name="직사각형 26"/>
            <p:cNvSpPr/>
            <p:nvPr/>
          </p:nvSpPr>
          <p:spPr>
            <a:xfrm>
              <a:off x="1808674" y="4454825"/>
              <a:ext cx="126139" cy="6777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solidFill>
                  <a:schemeClr val="tx1"/>
                </a:solidFill>
              </a:endParaRPr>
            </a:p>
          </p:txBody>
        </p:sp>
        <p:sp>
          <p:nvSpPr>
            <p:cNvPr id="28" name="직사각형 27"/>
            <p:cNvSpPr/>
            <p:nvPr/>
          </p:nvSpPr>
          <p:spPr>
            <a:xfrm>
              <a:off x="2580990" y="4454825"/>
              <a:ext cx="126139" cy="6777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solidFill>
                  <a:schemeClr val="tx1"/>
                </a:solidFill>
              </a:endParaRPr>
            </a:p>
          </p:txBody>
        </p:sp>
        <p:sp>
          <p:nvSpPr>
            <p:cNvPr id="29" name="직사각형 28"/>
            <p:cNvSpPr/>
            <p:nvPr/>
          </p:nvSpPr>
          <p:spPr>
            <a:xfrm>
              <a:off x="2004685" y="4121054"/>
              <a:ext cx="126139" cy="243175"/>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solidFill>
                  <a:schemeClr val="tx1"/>
                </a:solidFill>
              </a:endParaRPr>
            </a:p>
          </p:txBody>
        </p:sp>
        <p:sp>
          <p:nvSpPr>
            <p:cNvPr id="30" name="TextBox 29"/>
            <p:cNvSpPr txBox="1"/>
            <p:nvPr/>
          </p:nvSpPr>
          <p:spPr>
            <a:xfrm>
              <a:off x="2769833" y="4480793"/>
              <a:ext cx="644728" cy="369332"/>
            </a:xfrm>
            <a:prstGeom prst="rect">
              <a:avLst/>
            </a:prstGeom>
            <a:noFill/>
          </p:spPr>
          <p:txBody>
            <a:bodyPr wrap="none" rtlCol="0">
              <a:spAutoFit/>
            </a:bodyPr>
            <a:lstStyle/>
            <a:p>
              <a:r>
                <a:rPr lang="en-US" altLang="ko-KR" dirty="0" smtClean="0"/>
                <a:t>ip : 0</a:t>
              </a:r>
              <a:endParaRPr lang="ko-KR" altLang="en-US" dirty="0"/>
            </a:p>
          </p:txBody>
        </p:sp>
        <p:sp>
          <p:nvSpPr>
            <p:cNvPr id="31" name="TextBox 30"/>
            <p:cNvSpPr txBox="1"/>
            <p:nvPr/>
          </p:nvSpPr>
          <p:spPr>
            <a:xfrm>
              <a:off x="2446293" y="3705770"/>
              <a:ext cx="1818126" cy="369332"/>
            </a:xfrm>
            <a:prstGeom prst="rect">
              <a:avLst/>
            </a:prstGeom>
            <a:noFill/>
          </p:spPr>
          <p:txBody>
            <a:bodyPr wrap="none" rtlCol="0">
              <a:spAutoFit/>
            </a:bodyPr>
            <a:lstStyle/>
            <a:p>
              <a:r>
                <a:rPr lang="en-US" altLang="ko-KR" dirty="0" smtClean="0"/>
                <a:t>ip : 203.237.x.x</a:t>
              </a:r>
              <a:endParaRPr lang="ko-KR" altLang="en-US" dirty="0"/>
            </a:p>
          </p:txBody>
        </p:sp>
        <p:sp>
          <p:nvSpPr>
            <p:cNvPr id="32" name="직사각형 31"/>
            <p:cNvSpPr/>
            <p:nvPr/>
          </p:nvSpPr>
          <p:spPr>
            <a:xfrm>
              <a:off x="1200987" y="3042667"/>
              <a:ext cx="126139" cy="243175"/>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solidFill>
                  <a:schemeClr val="tx1"/>
                </a:solidFill>
              </a:endParaRPr>
            </a:p>
          </p:txBody>
        </p:sp>
        <p:cxnSp>
          <p:nvCxnSpPr>
            <p:cNvPr id="33" name="직선 연결선 32"/>
            <p:cNvCxnSpPr>
              <a:stCxn id="26" idx="0"/>
              <a:endCxn id="32" idx="2"/>
            </p:cNvCxnSpPr>
            <p:nvPr/>
          </p:nvCxnSpPr>
          <p:spPr>
            <a:xfrm flipH="1" flipV="1">
              <a:off x="1264057" y="3285842"/>
              <a:ext cx="534889" cy="35803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직사각형 33"/>
            <p:cNvSpPr/>
            <p:nvPr/>
          </p:nvSpPr>
          <p:spPr>
            <a:xfrm>
              <a:off x="551195" y="1983970"/>
              <a:ext cx="1383618" cy="104067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ko-KR" dirty="0" smtClean="0">
                  <a:solidFill>
                    <a:schemeClr val="tx1"/>
                  </a:solidFill>
                </a:rPr>
                <a:t>VM</a:t>
              </a:r>
              <a:endParaRPr lang="ko-KR" altLang="en-US" dirty="0">
                <a:solidFill>
                  <a:schemeClr val="tx1"/>
                </a:solidFill>
              </a:endParaRPr>
            </a:p>
          </p:txBody>
        </p:sp>
        <p:sp>
          <p:nvSpPr>
            <p:cNvPr id="35" name="직사각형 34"/>
            <p:cNvSpPr/>
            <p:nvPr/>
          </p:nvSpPr>
          <p:spPr>
            <a:xfrm>
              <a:off x="621395" y="2791313"/>
              <a:ext cx="1252728" cy="29941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smtClean="0">
                  <a:solidFill>
                    <a:schemeClr val="tx1"/>
                  </a:solidFill>
                </a:rPr>
                <a:t>tap_name</a:t>
              </a:r>
              <a:endParaRPr lang="ko-KR" altLang="en-US" dirty="0">
                <a:solidFill>
                  <a:schemeClr val="tx1"/>
                </a:solidFill>
              </a:endParaRPr>
            </a:p>
          </p:txBody>
        </p:sp>
        <p:sp>
          <p:nvSpPr>
            <p:cNvPr id="36" name="TextBox 35"/>
            <p:cNvSpPr txBox="1"/>
            <p:nvPr/>
          </p:nvSpPr>
          <p:spPr>
            <a:xfrm>
              <a:off x="1937815" y="1917896"/>
              <a:ext cx="1818126" cy="369332"/>
            </a:xfrm>
            <a:prstGeom prst="rect">
              <a:avLst/>
            </a:prstGeom>
            <a:noFill/>
          </p:spPr>
          <p:txBody>
            <a:bodyPr wrap="none" rtlCol="0">
              <a:spAutoFit/>
            </a:bodyPr>
            <a:lstStyle/>
            <a:p>
              <a:r>
                <a:rPr lang="en-US" altLang="ko-KR" dirty="0" smtClean="0"/>
                <a:t>ip : 203.237.x.x</a:t>
              </a:r>
              <a:endParaRPr lang="ko-KR" altLang="en-US" dirty="0"/>
            </a:p>
          </p:txBody>
        </p:sp>
      </p:grpSp>
      <p:pic>
        <p:nvPicPr>
          <p:cNvPr id="2" name="그림 1"/>
          <p:cNvPicPr>
            <a:picLocks noChangeAspect="1"/>
          </p:cNvPicPr>
          <p:nvPr/>
        </p:nvPicPr>
        <p:blipFill rotWithShape="1">
          <a:blip r:embed="rId2">
            <a:extLst>
              <a:ext uri="{28A0092B-C50C-407E-A947-70E740481C1C}">
                <a14:useLocalDpi xmlns:a14="http://schemas.microsoft.com/office/drawing/2010/main" val="0"/>
              </a:ext>
            </a:extLst>
          </a:blip>
          <a:srcRect t="22722" b="-1"/>
          <a:stretch/>
        </p:blipFill>
        <p:spPr>
          <a:xfrm>
            <a:off x="2440651" y="1202863"/>
            <a:ext cx="4170093" cy="1624096"/>
          </a:xfrm>
          <a:prstGeom prst="rect">
            <a:avLst/>
          </a:prstGeom>
        </p:spPr>
      </p:pic>
      <p:sp>
        <p:nvSpPr>
          <p:cNvPr id="4" name="슬라이드 번호 개체 틀 3"/>
          <p:cNvSpPr>
            <a:spLocks noGrp="1"/>
          </p:cNvSpPr>
          <p:nvPr>
            <p:ph type="sldNum" sz="quarter" idx="12"/>
          </p:nvPr>
        </p:nvSpPr>
        <p:spPr/>
        <p:txBody>
          <a:bodyPr/>
          <a:lstStyle/>
          <a:p>
            <a:fld id="{2A77177F-D4BC-47C1-ABEC-AF5DF9643428}" type="slidenum">
              <a:rPr lang="ko-KR" altLang="en-US" smtClean="0"/>
              <a:t>40</a:t>
            </a:fld>
            <a:endParaRPr lang="ko-KR" altLang="en-US"/>
          </a:p>
        </p:txBody>
      </p:sp>
    </p:spTree>
    <p:extLst>
      <p:ext uri="{BB962C8B-B14F-4D97-AF65-F5344CB8AC3E}">
        <p14:creationId xmlns:p14="http://schemas.microsoft.com/office/powerpoint/2010/main" val="267917873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제목 1"/>
          <p:cNvSpPr>
            <a:spLocks noGrp="1"/>
          </p:cNvSpPr>
          <p:nvPr>
            <p:ph type="title"/>
          </p:nvPr>
        </p:nvSpPr>
        <p:spPr>
          <a:xfrm>
            <a:off x="0" y="0"/>
            <a:ext cx="7886700" cy="1325563"/>
          </a:xfrm>
        </p:spPr>
        <p:txBody>
          <a:bodyPr>
            <a:normAutofit/>
          </a:bodyPr>
          <a:lstStyle/>
          <a:p>
            <a:r>
              <a:rPr lang="en-US" altLang="ko-KR" sz="4000" dirty="0" smtClean="0">
                <a:solidFill>
                  <a:srgbClr val="0070C0"/>
                </a:solidFill>
              </a:rPr>
              <a:t>Open </a:t>
            </a:r>
            <a:r>
              <a:rPr lang="en-US" altLang="ko-KR" sz="4000" dirty="0" err="1" smtClean="0">
                <a:solidFill>
                  <a:srgbClr val="0070C0"/>
                </a:solidFill>
              </a:rPr>
              <a:t>Vswitch</a:t>
            </a:r>
            <a:r>
              <a:rPr lang="en-US" altLang="ko-KR" sz="4000" dirty="0" smtClean="0">
                <a:solidFill>
                  <a:srgbClr val="0070C0"/>
                </a:solidFill>
              </a:rPr>
              <a:t> </a:t>
            </a:r>
            <a:r>
              <a:rPr lang="en-US" altLang="ko-KR" sz="4000" dirty="0">
                <a:solidFill>
                  <a:srgbClr val="0070C0"/>
                </a:solidFill>
              </a:rPr>
              <a:t>connects with </a:t>
            </a:r>
            <a:r>
              <a:rPr lang="en-US" altLang="ko-KR" sz="4000" dirty="0" smtClean="0">
                <a:solidFill>
                  <a:srgbClr val="0070C0"/>
                </a:solidFill>
              </a:rPr>
              <a:t>KVM</a:t>
            </a:r>
            <a:br>
              <a:rPr lang="en-US" altLang="ko-KR" sz="4000" dirty="0" smtClean="0">
                <a:solidFill>
                  <a:srgbClr val="0070C0"/>
                </a:solidFill>
              </a:rPr>
            </a:br>
            <a:r>
              <a:rPr lang="en-US" altLang="ko-KR" sz="3200" dirty="0" smtClean="0">
                <a:solidFill>
                  <a:srgbClr val="0070C0"/>
                </a:solidFill>
              </a:rPr>
              <a:t>- </a:t>
            </a:r>
            <a:r>
              <a:rPr lang="en-US" altLang="ko-KR" sz="3200" dirty="0">
                <a:solidFill>
                  <a:srgbClr val="0070C0"/>
                </a:solidFill>
              </a:rPr>
              <a:t>Situation</a:t>
            </a:r>
            <a:endParaRPr lang="ko-KR" altLang="en-US" sz="4000" dirty="0">
              <a:solidFill>
                <a:srgbClr val="0070C0"/>
              </a:solidFill>
            </a:endParaRPr>
          </a:p>
        </p:txBody>
      </p:sp>
      <p:grpSp>
        <p:nvGrpSpPr>
          <p:cNvPr id="4" name="그룹 3"/>
          <p:cNvGrpSpPr/>
          <p:nvPr/>
        </p:nvGrpSpPr>
        <p:grpSpPr>
          <a:xfrm>
            <a:off x="1759209" y="1462513"/>
            <a:ext cx="5887388" cy="5067066"/>
            <a:chOff x="208222" y="1325563"/>
            <a:chExt cx="4423282" cy="3806962"/>
          </a:xfrm>
        </p:grpSpPr>
        <p:sp>
          <p:nvSpPr>
            <p:cNvPr id="8" name="직사각형 7"/>
            <p:cNvSpPr/>
            <p:nvPr/>
          </p:nvSpPr>
          <p:spPr>
            <a:xfrm>
              <a:off x="208222" y="1325563"/>
              <a:ext cx="4133980" cy="346811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solidFill>
                  <a:schemeClr val="tx1"/>
                </a:solidFill>
              </a:endParaRPr>
            </a:p>
          </p:txBody>
        </p:sp>
        <p:sp>
          <p:nvSpPr>
            <p:cNvPr id="9" name="직사각형 8"/>
            <p:cNvSpPr/>
            <p:nvPr/>
          </p:nvSpPr>
          <p:spPr>
            <a:xfrm>
              <a:off x="1770320" y="4574220"/>
              <a:ext cx="1088134" cy="43891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dirty="0" smtClean="0">
                  <a:solidFill>
                    <a:schemeClr val="tx1"/>
                  </a:solidFill>
                </a:rPr>
                <a:t>eth0</a:t>
              </a:r>
              <a:endParaRPr lang="ko-KR" altLang="en-US" sz="2000" dirty="0">
                <a:solidFill>
                  <a:schemeClr val="tx1"/>
                </a:solidFill>
              </a:endParaRPr>
            </a:p>
          </p:txBody>
        </p:sp>
        <p:sp>
          <p:nvSpPr>
            <p:cNvPr id="10" name="직사각형 9"/>
            <p:cNvSpPr/>
            <p:nvPr/>
          </p:nvSpPr>
          <p:spPr>
            <a:xfrm>
              <a:off x="1770320" y="3272639"/>
              <a:ext cx="1075754" cy="43891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dirty="0" smtClean="0">
                  <a:solidFill>
                    <a:schemeClr val="tx1"/>
                  </a:solidFill>
                </a:rPr>
                <a:t>br0</a:t>
              </a:r>
              <a:endParaRPr lang="ko-KR" altLang="en-US" sz="2000" dirty="0">
                <a:solidFill>
                  <a:schemeClr val="tx1"/>
                </a:solidFill>
              </a:endParaRPr>
            </a:p>
          </p:txBody>
        </p:sp>
        <p:cxnSp>
          <p:nvCxnSpPr>
            <p:cNvPr id="11" name="직선 연결선 10"/>
            <p:cNvCxnSpPr>
              <a:stCxn id="15" idx="2"/>
              <a:endCxn id="13" idx="0"/>
            </p:cNvCxnSpPr>
            <p:nvPr/>
          </p:nvCxnSpPr>
          <p:spPr>
            <a:xfrm flipH="1">
              <a:off x="1933974" y="3842332"/>
              <a:ext cx="4756" cy="61249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직사각형 11"/>
            <p:cNvSpPr/>
            <p:nvPr/>
          </p:nvSpPr>
          <p:spPr>
            <a:xfrm>
              <a:off x="1869827" y="3151051"/>
              <a:ext cx="159567" cy="243175"/>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solidFill>
                  <a:schemeClr val="tx1"/>
                </a:solidFill>
              </a:endParaRPr>
            </a:p>
          </p:txBody>
        </p:sp>
        <p:sp>
          <p:nvSpPr>
            <p:cNvPr id="13" name="직사각형 12"/>
            <p:cNvSpPr/>
            <p:nvPr/>
          </p:nvSpPr>
          <p:spPr>
            <a:xfrm>
              <a:off x="1870904" y="4454825"/>
              <a:ext cx="126139" cy="6777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solidFill>
                  <a:schemeClr val="tx1"/>
                </a:solidFill>
              </a:endParaRPr>
            </a:p>
          </p:txBody>
        </p:sp>
        <p:sp>
          <p:nvSpPr>
            <p:cNvPr id="14" name="직사각형 13"/>
            <p:cNvSpPr/>
            <p:nvPr/>
          </p:nvSpPr>
          <p:spPr>
            <a:xfrm>
              <a:off x="2643220" y="4454825"/>
              <a:ext cx="126139" cy="6777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solidFill>
                  <a:schemeClr val="tx1"/>
                </a:solidFill>
              </a:endParaRPr>
            </a:p>
          </p:txBody>
        </p:sp>
        <p:sp>
          <p:nvSpPr>
            <p:cNvPr id="15" name="직사각형 14"/>
            <p:cNvSpPr/>
            <p:nvPr/>
          </p:nvSpPr>
          <p:spPr>
            <a:xfrm>
              <a:off x="1858946" y="3599157"/>
              <a:ext cx="159567" cy="243175"/>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solidFill>
                  <a:schemeClr val="tx1"/>
                </a:solidFill>
              </a:endParaRPr>
            </a:p>
          </p:txBody>
        </p:sp>
        <p:sp>
          <p:nvSpPr>
            <p:cNvPr id="16" name="TextBox 15"/>
            <p:cNvSpPr txBox="1"/>
            <p:nvPr/>
          </p:nvSpPr>
          <p:spPr>
            <a:xfrm>
              <a:off x="2846075" y="4519919"/>
              <a:ext cx="644728" cy="369332"/>
            </a:xfrm>
            <a:prstGeom prst="rect">
              <a:avLst/>
            </a:prstGeom>
            <a:noFill/>
          </p:spPr>
          <p:txBody>
            <a:bodyPr wrap="none" rtlCol="0">
              <a:spAutoFit/>
            </a:bodyPr>
            <a:lstStyle/>
            <a:p>
              <a:r>
                <a:rPr lang="en-US" altLang="ko-KR" dirty="0" smtClean="0"/>
                <a:t>ip : 0</a:t>
              </a:r>
              <a:endParaRPr lang="ko-KR" altLang="en-US" dirty="0"/>
            </a:p>
          </p:txBody>
        </p:sp>
        <p:sp>
          <p:nvSpPr>
            <p:cNvPr id="19" name="TextBox 18"/>
            <p:cNvSpPr txBox="1"/>
            <p:nvPr/>
          </p:nvSpPr>
          <p:spPr>
            <a:xfrm>
              <a:off x="2813378" y="3217249"/>
              <a:ext cx="1818126" cy="369332"/>
            </a:xfrm>
            <a:prstGeom prst="rect">
              <a:avLst/>
            </a:prstGeom>
            <a:noFill/>
          </p:spPr>
          <p:txBody>
            <a:bodyPr wrap="none" rtlCol="0">
              <a:spAutoFit/>
            </a:bodyPr>
            <a:lstStyle/>
            <a:p>
              <a:r>
                <a:rPr lang="en-US" altLang="ko-KR" dirty="0" smtClean="0"/>
                <a:t>ip : 203.237.x.x</a:t>
              </a:r>
              <a:endParaRPr lang="ko-KR" altLang="en-US" dirty="0"/>
            </a:p>
          </p:txBody>
        </p:sp>
        <p:sp>
          <p:nvSpPr>
            <p:cNvPr id="21" name="직사각형 20"/>
            <p:cNvSpPr/>
            <p:nvPr/>
          </p:nvSpPr>
          <p:spPr>
            <a:xfrm>
              <a:off x="1031654" y="2482503"/>
              <a:ext cx="126139" cy="243175"/>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solidFill>
                  <a:schemeClr val="tx1"/>
                </a:solidFill>
              </a:endParaRPr>
            </a:p>
          </p:txBody>
        </p:sp>
        <p:cxnSp>
          <p:nvCxnSpPr>
            <p:cNvPr id="24" name="직선 연결선 23"/>
            <p:cNvCxnSpPr>
              <a:stCxn id="12" idx="0"/>
              <a:endCxn id="21" idx="2"/>
            </p:cNvCxnSpPr>
            <p:nvPr/>
          </p:nvCxnSpPr>
          <p:spPr>
            <a:xfrm flipH="1" flipV="1">
              <a:off x="1094724" y="2725678"/>
              <a:ext cx="854887" cy="42537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직사각형 25"/>
            <p:cNvSpPr/>
            <p:nvPr/>
          </p:nvSpPr>
          <p:spPr>
            <a:xfrm>
              <a:off x="381862" y="1474024"/>
              <a:ext cx="1383618" cy="99046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ko-KR" dirty="0" smtClean="0">
                  <a:solidFill>
                    <a:schemeClr val="tx1"/>
                  </a:solidFill>
                </a:rPr>
                <a:t>VM</a:t>
              </a:r>
              <a:endParaRPr lang="ko-KR" altLang="en-US" dirty="0">
                <a:solidFill>
                  <a:schemeClr val="tx1"/>
                </a:solidFill>
              </a:endParaRPr>
            </a:p>
          </p:txBody>
        </p:sp>
        <p:sp>
          <p:nvSpPr>
            <p:cNvPr id="27" name="직사각형 26"/>
            <p:cNvSpPr/>
            <p:nvPr/>
          </p:nvSpPr>
          <p:spPr>
            <a:xfrm>
              <a:off x="452062" y="2231149"/>
              <a:ext cx="1252728" cy="29941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smtClean="0">
                  <a:solidFill>
                    <a:schemeClr val="tx1"/>
                  </a:solidFill>
                </a:rPr>
                <a:t>tap_name</a:t>
              </a:r>
              <a:endParaRPr lang="ko-KR" altLang="en-US" dirty="0">
                <a:solidFill>
                  <a:schemeClr val="tx1"/>
                </a:solidFill>
              </a:endParaRPr>
            </a:p>
          </p:txBody>
        </p:sp>
        <p:sp>
          <p:nvSpPr>
            <p:cNvPr id="29" name="TextBox 28"/>
            <p:cNvSpPr txBox="1"/>
            <p:nvPr/>
          </p:nvSpPr>
          <p:spPr>
            <a:xfrm>
              <a:off x="1765480" y="1385590"/>
              <a:ext cx="1475678" cy="485598"/>
            </a:xfrm>
            <a:prstGeom prst="rect">
              <a:avLst/>
            </a:prstGeom>
            <a:noFill/>
          </p:spPr>
          <p:txBody>
            <a:bodyPr wrap="none" rtlCol="0">
              <a:spAutoFit/>
            </a:bodyPr>
            <a:lstStyle/>
            <a:p>
              <a:r>
                <a:rPr lang="en-US" altLang="ko-KR" dirty="0" smtClean="0"/>
                <a:t>ip : 203.237.x.x</a:t>
              </a:r>
            </a:p>
            <a:p>
              <a:r>
                <a:rPr lang="en-US" altLang="ko-KR" dirty="0" smtClean="0"/>
                <a:t>gateway: br0’s IP</a:t>
              </a:r>
              <a:endParaRPr lang="ko-KR" altLang="en-US" dirty="0"/>
            </a:p>
          </p:txBody>
        </p:sp>
      </p:grpSp>
      <p:sp>
        <p:nvSpPr>
          <p:cNvPr id="2" name="슬라이드 번호 개체 틀 1"/>
          <p:cNvSpPr>
            <a:spLocks noGrp="1"/>
          </p:cNvSpPr>
          <p:nvPr>
            <p:ph type="sldNum" sz="quarter" idx="12"/>
          </p:nvPr>
        </p:nvSpPr>
        <p:spPr/>
        <p:txBody>
          <a:bodyPr/>
          <a:lstStyle/>
          <a:p>
            <a:fld id="{2A77177F-D4BC-47C1-ABEC-AF5DF9643428}" type="slidenum">
              <a:rPr lang="ko-KR" altLang="en-US" smtClean="0"/>
              <a:t>41</a:t>
            </a:fld>
            <a:endParaRPr lang="ko-KR" altLang="en-US"/>
          </a:p>
        </p:txBody>
      </p:sp>
    </p:spTree>
    <p:extLst>
      <p:ext uri="{BB962C8B-B14F-4D97-AF65-F5344CB8AC3E}">
        <p14:creationId xmlns:p14="http://schemas.microsoft.com/office/powerpoint/2010/main" val="202755471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60081" y="2389817"/>
            <a:ext cx="7343190" cy="369332"/>
          </a:xfrm>
          <a:prstGeom prst="rect">
            <a:avLst/>
          </a:prstGeom>
          <a:noFill/>
        </p:spPr>
        <p:txBody>
          <a:bodyPr wrap="square" rtlCol="0">
            <a:spAutoFit/>
          </a:bodyPr>
          <a:lstStyle/>
          <a:p>
            <a:pPr algn="ctr"/>
            <a:r>
              <a:rPr lang="en-US" altLang="ko-KR" dirty="0" smtClean="0"/>
              <a:t>In VMs,</a:t>
            </a:r>
          </a:p>
        </p:txBody>
      </p:sp>
      <p:pic>
        <p:nvPicPr>
          <p:cNvPr id="3" name="그림 2"/>
          <p:cNvPicPr>
            <a:picLocks noChangeAspect="1"/>
          </p:cNvPicPr>
          <p:nvPr/>
        </p:nvPicPr>
        <p:blipFill>
          <a:blip r:embed="rId2"/>
          <a:stretch>
            <a:fillRect/>
          </a:stretch>
        </p:blipFill>
        <p:spPr>
          <a:xfrm>
            <a:off x="574026" y="3856530"/>
            <a:ext cx="8115300" cy="1219200"/>
          </a:xfrm>
          <a:prstGeom prst="rect">
            <a:avLst/>
          </a:prstGeom>
        </p:spPr>
      </p:pic>
      <p:sp>
        <p:nvSpPr>
          <p:cNvPr id="4" name="제목 1"/>
          <p:cNvSpPr>
            <a:spLocks noGrp="1"/>
          </p:cNvSpPr>
          <p:nvPr>
            <p:ph type="title"/>
          </p:nvPr>
        </p:nvSpPr>
        <p:spPr>
          <a:xfrm>
            <a:off x="0" y="0"/>
            <a:ext cx="9144000" cy="1325563"/>
          </a:xfrm>
        </p:spPr>
        <p:txBody>
          <a:bodyPr>
            <a:normAutofit/>
          </a:bodyPr>
          <a:lstStyle/>
          <a:p>
            <a:r>
              <a:rPr lang="en-US" altLang="ko-KR" sz="4000" dirty="0" smtClean="0">
                <a:solidFill>
                  <a:srgbClr val="FF0000"/>
                </a:solidFill>
              </a:rPr>
              <a:t>KVM</a:t>
            </a:r>
            <a:br>
              <a:rPr lang="en-US" altLang="ko-KR" sz="4000" dirty="0" smtClean="0">
                <a:solidFill>
                  <a:srgbClr val="FF0000"/>
                </a:solidFill>
              </a:rPr>
            </a:br>
            <a:r>
              <a:rPr lang="en-US" altLang="ko-KR" sz="3200" dirty="0" smtClean="0">
                <a:solidFill>
                  <a:srgbClr val="FF0000"/>
                </a:solidFill>
              </a:rPr>
              <a:t>- Don’t forget to install ssh</a:t>
            </a:r>
            <a:r>
              <a:rPr lang="en-US" altLang="ko-KR" sz="3200" dirty="0">
                <a:solidFill>
                  <a:srgbClr val="FF0000"/>
                </a:solidFill>
              </a:rPr>
              <a:t> </a:t>
            </a:r>
            <a:r>
              <a:rPr lang="en-US" altLang="ko-KR" sz="3200" dirty="0" smtClean="0">
                <a:solidFill>
                  <a:srgbClr val="FF0000"/>
                </a:solidFill>
              </a:rPr>
              <a:t>in VM!</a:t>
            </a:r>
            <a:endParaRPr lang="ko-KR" altLang="en-US" sz="4000" dirty="0">
              <a:solidFill>
                <a:srgbClr val="FF0000"/>
              </a:solidFill>
            </a:endParaRPr>
          </a:p>
        </p:txBody>
      </p:sp>
      <p:pic>
        <p:nvPicPr>
          <p:cNvPr id="6" name="Picture 2" descr="http://publicdomainvectors.org/photos/Anonymous_Keyboard_1_ic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04365" y="-114072"/>
            <a:ext cx="1439635" cy="1439635"/>
          </a:xfrm>
          <a:prstGeom prst="rect">
            <a:avLst/>
          </a:prstGeom>
          <a:noFill/>
          <a:extLst>
            <a:ext uri="{909E8E84-426E-40DD-AFC4-6F175D3DCCD1}">
              <a14:hiddenFill xmlns:a14="http://schemas.microsoft.com/office/drawing/2010/main">
                <a:solidFill>
                  <a:srgbClr val="FFFFFF"/>
                </a:solidFill>
              </a14:hiddenFill>
            </a:ext>
          </a:extLst>
        </p:spPr>
      </p:pic>
      <p:sp>
        <p:nvSpPr>
          <p:cNvPr id="7" name="직사각형 6"/>
          <p:cNvSpPr/>
          <p:nvPr/>
        </p:nvSpPr>
        <p:spPr>
          <a:xfrm>
            <a:off x="16475" y="2877481"/>
            <a:ext cx="9111049" cy="646331"/>
          </a:xfrm>
          <a:prstGeom prst="rect">
            <a:avLst/>
          </a:prstGeom>
          <a:ln w="31750">
            <a:solidFill>
              <a:srgbClr val="C00000"/>
            </a:solidFill>
          </a:ln>
        </p:spPr>
        <p:txBody>
          <a:bodyPr wrap="square">
            <a:spAutoFit/>
          </a:bodyPr>
          <a:lstStyle/>
          <a:p>
            <a:pPr algn="just"/>
            <a:r>
              <a:rPr lang="en-US" altLang="ko-KR" dirty="0" smtClean="0">
                <a:latin typeface="Times New Roman" panose="02020603050405020304" pitchFamily="18" charset="0"/>
                <a:cs typeface="Times New Roman" panose="02020603050405020304" pitchFamily="18" charset="0"/>
              </a:rPr>
              <a:t>$sudo apt-get update</a:t>
            </a:r>
          </a:p>
          <a:p>
            <a:pPr algn="just"/>
            <a:r>
              <a:rPr lang="en-US" altLang="ko-KR" dirty="0" smtClean="0">
                <a:latin typeface="Times New Roman" panose="02020603050405020304" pitchFamily="18" charset="0"/>
                <a:cs typeface="Times New Roman" panose="02020603050405020304" pitchFamily="18" charset="0"/>
              </a:rPr>
              <a:t>$sudo apt-get install ssh</a:t>
            </a:r>
            <a:endParaRPr lang="ko-KR" altLang="en-US" dirty="0">
              <a:latin typeface="Times New Roman" panose="02020603050405020304" pitchFamily="18" charset="0"/>
              <a:cs typeface="Times New Roman" panose="02020603050405020304" pitchFamily="18" charset="0"/>
            </a:endParaRPr>
          </a:p>
        </p:txBody>
      </p:sp>
      <p:sp>
        <p:nvSpPr>
          <p:cNvPr id="8" name="슬라이드 번호 개체 틀 7"/>
          <p:cNvSpPr>
            <a:spLocks noGrp="1"/>
          </p:cNvSpPr>
          <p:nvPr>
            <p:ph type="sldNum" sz="quarter" idx="12"/>
          </p:nvPr>
        </p:nvSpPr>
        <p:spPr/>
        <p:txBody>
          <a:bodyPr/>
          <a:lstStyle/>
          <a:p>
            <a:fld id="{2A77177F-D4BC-47C1-ABEC-AF5DF9643428}" type="slidenum">
              <a:rPr lang="ko-KR" altLang="en-US" smtClean="0"/>
              <a:t>42</a:t>
            </a:fld>
            <a:endParaRPr lang="ko-KR" altLang="en-US"/>
          </a:p>
        </p:txBody>
      </p:sp>
    </p:spTree>
    <p:extLst>
      <p:ext uri="{BB962C8B-B14F-4D97-AF65-F5344CB8AC3E}">
        <p14:creationId xmlns:p14="http://schemas.microsoft.com/office/powerpoint/2010/main" val="268813847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http://publicdomainvectors.org/photos/Anonymous_Keyboard_1_ic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704365" y="-114072"/>
            <a:ext cx="1439635" cy="1439635"/>
          </a:xfrm>
          <a:prstGeom prst="rect">
            <a:avLst/>
          </a:prstGeom>
          <a:noFill/>
          <a:extLst>
            <a:ext uri="{909E8E84-426E-40DD-AFC4-6F175D3DCCD1}">
              <a14:hiddenFill xmlns:a14="http://schemas.microsoft.com/office/drawing/2010/main">
                <a:solidFill>
                  <a:srgbClr val="FFFFFF"/>
                </a:solidFill>
              </a14:hiddenFill>
            </a:ext>
          </a:extLst>
        </p:spPr>
      </p:pic>
      <p:sp>
        <p:nvSpPr>
          <p:cNvPr id="9" name="직사각형 8"/>
          <p:cNvSpPr/>
          <p:nvPr/>
        </p:nvSpPr>
        <p:spPr>
          <a:xfrm>
            <a:off x="16475" y="2901611"/>
            <a:ext cx="9111049" cy="1754326"/>
          </a:xfrm>
          <a:prstGeom prst="rect">
            <a:avLst/>
          </a:prstGeom>
          <a:ln w="31750">
            <a:solidFill>
              <a:srgbClr val="C00000"/>
            </a:solidFill>
          </a:ln>
        </p:spPr>
        <p:txBody>
          <a:bodyPr wrap="square">
            <a:spAutoFit/>
          </a:bodyPr>
          <a:lstStyle/>
          <a:p>
            <a:pPr algn="just"/>
            <a:r>
              <a:rPr lang="en-US" altLang="ko-KR" dirty="0" smtClean="0">
                <a:latin typeface="Times New Roman" panose="02020603050405020304" pitchFamily="18" charset="0"/>
                <a:cs typeface="Times New Roman" panose="02020603050405020304" pitchFamily="18" charset="0"/>
              </a:rPr>
              <a:t>$sudo vi /etc/</a:t>
            </a:r>
            <a:r>
              <a:rPr lang="en-US" altLang="ko-KR" dirty="0" err="1" smtClean="0">
                <a:latin typeface="Times New Roman" panose="02020603050405020304" pitchFamily="18" charset="0"/>
                <a:cs typeface="Times New Roman" panose="02020603050405020304" pitchFamily="18" charset="0"/>
              </a:rPr>
              <a:t>rc.local</a:t>
            </a:r>
            <a:endParaRPr lang="en-US" altLang="ko-KR" dirty="0" smtClean="0">
              <a:latin typeface="Times New Roman" panose="02020603050405020304" pitchFamily="18" charset="0"/>
              <a:cs typeface="Times New Roman" panose="02020603050405020304" pitchFamily="18" charset="0"/>
            </a:endParaRPr>
          </a:p>
          <a:p>
            <a:pPr algn="just"/>
            <a:endParaRPr lang="en-US" altLang="ko-KR" dirty="0">
              <a:latin typeface="Times New Roman" panose="02020603050405020304" pitchFamily="18" charset="0"/>
              <a:cs typeface="Times New Roman" panose="02020603050405020304" pitchFamily="18" charset="0"/>
            </a:endParaRPr>
          </a:p>
          <a:p>
            <a:pPr algn="just"/>
            <a:r>
              <a:rPr lang="en-US" altLang="ko-KR" dirty="0" smtClean="0">
                <a:latin typeface="Times New Roman" panose="02020603050405020304" pitchFamily="18" charset="0"/>
                <a:cs typeface="Times New Roman" panose="02020603050405020304" pitchFamily="18" charset="0"/>
              </a:rPr>
              <a:t>ip tuntap add mode tap </a:t>
            </a:r>
            <a:r>
              <a:rPr lang="en-US" altLang="ko-KR" b="1" dirty="0" smtClean="0">
                <a:solidFill>
                  <a:srgbClr val="C00000"/>
                </a:solidFill>
                <a:latin typeface="Times New Roman" panose="02020603050405020304" pitchFamily="18" charset="0"/>
                <a:cs typeface="Times New Roman" panose="02020603050405020304" pitchFamily="18" charset="0"/>
              </a:rPr>
              <a:t>[tap_name]</a:t>
            </a:r>
          </a:p>
          <a:p>
            <a:pPr algn="just"/>
            <a:r>
              <a:rPr lang="en-US" altLang="ko-KR" dirty="0" smtClean="0">
                <a:latin typeface="Times New Roman" panose="02020603050405020304" pitchFamily="18" charset="0"/>
                <a:cs typeface="Times New Roman" panose="02020603050405020304" pitchFamily="18" charset="0"/>
              </a:rPr>
              <a:t>ifconfig </a:t>
            </a:r>
            <a:r>
              <a:rPr lang="en-US" altLang="ko-KR" b="1" dirty="0" smtClean="0">
                <a:solidFill>
                  <a:srgbClr val="C00000"/>
                </a:solidFill>
                <a:latin typeface="Times New Roman" panose="02020603050405020304" pitchFamily="18" charset="0"/>
                <a:cs typeface="Times New Roman" panose="02020603050405020304" pitchFamily="18" charset="0"/>
              </a:rPr>
              <a:t>[tap_name]</a:t>
            </a:r>
            <a:r>
              <a:rPr lang="en-US" altLang="ko-KR" dirty="0" smtClean="0">
                <a:latin typeface="Times New Roman" panose="02020603050405020304" pitchFamily="18" charset="0"/>
                <a:cs typeface="Times New Roman" panose="02020603050405020304" pitchFamily="18" charset="0"/>
              </a:rPr>
              <a:t> up</a:t>
            </a:r>
          </a:p>
          <a:p>
            <a:pPr algn="just"/>
            <a:r>
              <a:rPr lang="en-US" altLang="ko-KR" dirty="0" smtClean="0">
                <a:latin typeface="Times New Roman" panose="02020603050405020304" pitchFamily="18" charset="0"/>
                <a:cs typeface="Times New Roman" panose="02020603050405020304" pitchFamily="18" charset="0"/>
              </a:rPr>
              <a:t>ovs-vsctl del-port br0 </a:t>
            </a:r>
            <a:r>
              <a:rPr lang="en-US" altLang="ko-KR" b="1" dirty="0" smtClean="0">
                <a:solidFill>
                  <a:srgbClr val="C00000"/>
                </a:solidFill>
                <a:latin typeface="Times New Roman" panose="02020603050405020304" pitchFamily="18" charset="0"/>
                <a:cs typeface="Times New Roman" panose="02020603050405020304" pitchFamily="18" charset="0"/>
              </a:rPr>
              <a:t>[tap_name]</a:t>
            </a:r>
          </a:p>
          <a:p>
            <a:pPr algn="just"/>
            <a:r>
              <a:rPr lang="en-US" altLang="ko-KR" dirty="0" smtClean="0">
                <a:latin typeface="Times New Roman" panose="02020603050405020304" pitchFamily="18" charset="0"/>
                <a:cs typeface="Times New Roman" panose="02020603050405020304" pitchFamily="18" charset="0"/>
              </a:rPr>
              <a:t>ovs-vsctl add-port br0 </a:t>
            </a:r>
            <a:r>
              <a:rPr lang="en-US" altLang="ko-KR" b="1" dirty="0" smtClean="0">
                <a:solidFill>
                  <a:srgbClr val="C00000"/>
                </a:solidFill>
                <a:latin typeface="Times New Roman" panose="02020603050405020304" pitchFamily="18" charset="0"/>
                <a:cs typeface="Times New Roman" panose="02020603050405020304" pitchFamily="18" charset="0"/>
              </a:rPr>
              <a:t>[tap_name]</a:t>
            </a:r>
          </a:p>
        </p:txBody>
      </p:sp>
      <p:sp>
        <p:nvSpPr>
          <p:cNvPr id="11" name="직사각형 10"/>
          <p:cNvSpPr/>
          <p:nvPr/>
        </p:nvSpPr>
        <p:spPr>
          <a:xfrm>
            <a:off x="-1" y="2532279"/>
            <a:ext cx="4572000" cy="369332"/>
          </a:xfrm>
          <a:prstGeom prst="rect">
            <a:avLst/>
          </a:prstGeom>
        </p:spPr>
        <p:txBody>
          <a:bodyPr>
            <a:spAutoFit/>
          </a:bodyPr>
          <a:lstStyle/>
          <a:p>
            <a:r>
              <a:rPr lang="en-US" altLang="ko-KR" dirty="0" smtClean="0"/>
              <a:t>Modify /etc/</a:t>
            </a:r>
            <a:r>
              <a:rPr lang="en-US" altLang="ko-KR" dirty="0" err="1" smtClean="0"/>
              <a:t>rc.local</a:t>
            </a:r>
            <a:endParaRPr lang="en-US" altLang="ko-KR" dirty="0"/>
          </a:p>
        </p:txBody>
      </p:sp>
      <p:sp>
        <p:nvSpPr>
          <p:cNvPr id="13" name="제목 1"/>
          <p:cNvSpPr txBox="1">
            <a:spLocks/>
          </p:cNvSpPr>
          <p:nvPr/>
        </p:nvSpPr>
        <p:spPr>
          <a:xfrm>
            <a:off x="0" y="0"/>
            <a:ext cx="9144000" cy="1325563"/>
          </a:xfrm>
          <a:prstGeom prst="rect">
            <a:avLst/>
          </a:prstGeom>
        </p:spPr>
        <p:txBody>
          <a:bodyPr vert="horz" lIns="91440" tIns="45720" rIns="91440" bIns="45720" rtlCol="0" anchor="t">
            <a:normAutofit/>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sz="4000" dirty="0" smtClean="0">
                <a:solidFill>
                  <a:srgbClr val="FF0000"/>
                </a:solidFill>
              </a:rPr>
              <a:t>Modify</a:t>
            </a:r>
            <a:br>
              <a:rPr lang="en-US" altLang="ko-KR" sz="4000" dirty="0" smtClean="0">
                <a:solidFill>
                  <a:srgbClr val="FF0000"/>
                </a:solidFill>
              </a:rPr>
            </a:br>
            <a:r>
              <a:rPr lang="en-US" altLang="ko-KR" sz="3200" dirty="0" smtClean="0">
                <a:solidFill>
                  <a:srgbClr val="FF0000"/>
                </a:solidFill>
              </a:rPr>
              <a:t>- /etc/rc.local</a:t>
            </a:r>
            <a:endParaRPr lang="ko-KR" altLang="en-US" sz="4000" dirty="0">
              <a:solidFill>
                <a:srgbClr val="FF0000"/>
              </a:solidFill>
            </a:endParaRPr>
          </a:p>
        </p:txBody>
      </p:sp>
      <p:sp>
        <p:nvSpPr>
          <p:cNvPr id="8" name="TextBox 7"/>
          <p:cNvSpPr txBox="1"/>
          <p:nvPr/>
        </p:nvSpPr>
        <p:spPr>
          <a:xfrm>
            <a:off x="-16476" y="4738548"/>
            <a:ext cx="9144000" cy="1200329"/>
          </a:xfrm>
          <a:prstGeom prst="rect">
            <a:avLst/>
          </a:prstGeom>
          <a:noFill/>
        </p:spPr>
        <p:txBody>
          <a:bodyPr wrap="square" rtlCol="0">
            <a:spAutoFit/>
          </a:bodyPr>
          <a:lstStyle/>
          <a:p>
            <a:pPr algn="ctr"/>
            <a:r>
              <a:rPr lang="en-US" altLang="ko-KR" sz="2400" dirty="0"/>
              <a:t>Whenever NUC is rebooted, </a:t>
            </a:r>
          </a:p>
          <a:p>
            <a:pPr algn="ctr"/>
            <a:r>
              <a:rPr lang="en-US" altLang="ko-KR" sz="2400" dirty="0"/>
              <a:t>interface configuration and OvS ports are initialized </a:t>
            </a:r>
          </a:p>
          <a:p>
            <a:pPr algn="ctr"/>
            <a:r>
              <a:rPr lang="en-US" altLang="ko-KR" sz="2400" dirty="0"/>
              <a:t>by executing commands in </a:t>
            </a:r>
            <a:r>
              <a:rPr lang="en-US" altLang="ko-KR" sz="2400" dirty="0">
                <a:solidFill>
                  <a:srgbClr val="FF0000"/>
                </a:solidFill>
              </a:rPr>
              <a:t>rc.local</a:t>
            </a:r>
          </a:p>
        </p:txBody>
      </p:sp>
      <p:sp>
        <p:nvSpPr>
          <p:cNvPr id="2" name="슬라이드 번호 개체 틀 1"/>
          <p:cNvSpPr>
            <a:spLocks noGrp="1"/>
          </p:cNvSpPr>
          <p:nvPr>
            <p:ph type="sldNum" sz="quarter" idx="12"/>
          </p:nvPr>
        </p:nvSpPr>
        <p:spPr/>
        <p:txBody>
          <a:bodyPr/>
          <a:lstStyle/>
          <a:p>
            <a:fld id="{2A77177F-D4BC-47C1-ABEC-AF5DF9643428}" type="slidenum">
              <a:rPr lang="ko-KR" altLang="en-US" smtClean="0"/>
              <a:t>43</a:t>
            </a:fld>
            <a:endParaRPr lang="ko-KR" altLang="en-US"/>
          </a:p>
        </p:txBody>
      </p:sp>
    </p:spTree>
    <p:extLst>
      <p:ext uri="{BB962C8B-B14F-4D97-AF65-F5344CB8AC3E}">
        <p14:creationId xmlns:p14="http://schemas.microsoft.com/office/powerpoint/2010/main" val="252306956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이등변 삼각형 27"/>
          <p:cNvSpPr/>
          <p:nvPr/>
        </p:nvSpPr>
        <p:spPr>
          <a:xfrm flipV="1">
            <a:off x="5096372" y="3934067"/>
            <a:ext cx="3466792" cy="1433742"/>
          </a:xfrm>
          <a:prstGeom prst="triangle">
            <a:avLst/>
          </a:prstGeom>
          <a:gradFill flip="none" rotWithShape="1">
            <a:gsLst>
              <a:gs pos="0">
                <a:srgbClr val="FFC000"/>
              </a:gs>
              <a:gs pos="100000">
                <a:schemeClr val="accent1">
                  <a:lumMod val="20000"/>
                  <a:lumOff val="8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9" name="그림 2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52577" y="5778602"/>
            <a:ext cx="1554381" cy="653621"/>
          </a:xfrm>
          <a:prstGeom prst="rect">
            <a:avLst/>
          </a:prstGeom>
        </p:spPr>
      </p:pic>
      <p:sp>
        <p:nvSpPr>
          <p:cNvPr id="30" name="이등변 삼각형 29"/>
          <p:cNvSpPr/>
          <p:nvPr/>
        </p:nvSpPr>
        <p:spPr>
          <a:xfrm flipV="1">
            <a:off x="4989841" y="3908265"/>
            <a:ext cx="3324426" cy="716871"/>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4" name="Picture 4" descr="C:\Users\sunny\Desktop\제목 없음.png"/>
          <p:cNvPicPr>
            <a:picLocks noChangeAspect="1" noChangeArrowheads="1"/>
          </p:cNvPicPr>
          <p:nvPr/>
        </p:nvPicPr>
        <p:blipFill rotWithShape="1">
          <a:blip r:embed="rId3"/>
          <a:srcRect/>
          <a:stretch>
            <a:fillRect/>
          </a:stretch>
        </p:blipFill>
        <p:spPr>
          <a:xfrm>
            <a:off x="5069603" y="1348213"/>
            <a:ext cx="3520330" cy="3381302"/>
          </a:xfrm>
          <a:prstGeom prst="rect">
            <a:avLst/>
          </a:prstGeom>
          <a:noFill/>
        </p:spPr>
      </p:pic>
      <p:sp>
        <p:nvSpPr>
          <p:cNvPr id="10" name="이등변 삼각형 9"/>
          <p:cNvSpPr/>
          <p:nvPr/>
        </p:nvSpPr>
        <p:spPr>
          <a:xfrm flipV="1">
            <a:off x="676032" y="3915052"/>
            <a:ext cx="3466792" cy="1433742"/>
          </a:xfrm>
          <a:prstGeom prst="triangle">
            <a:avLst/>
          </a:prstGeom>
          <a:gradFill flip="none" rotWithShape="1">
            <a:gsLst>
              <a:gs pos="0">
                <a:srgbClr val="FFC000"/>
              </a:gs>
              <a:gs pos="100000">
                <a:schemeClr val="accent1">
                  <a:lumMod val="20000"/>
                  <a:lumOff val="8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6" name="그림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2238" y="5780579"/>
            <a:ext cx="1554381" cy="653621"/>
          </a:xfrm>
          <a:prstGeom prst="rect">
            <a:avLst/>
          </a:prstGeom>
        </p:spPr>
      </p:pic>
      <p:sp>
        <p:nvSpPr>
          <p:cNvPr id="13" name="이등변 삼각형 12"/>
          <p:cNvSpPr/>
          <p:nvPr/>
        </p:nvSpPr>
        <p:spPr>
          <a:xfrm flipV="1">
            <a:off x="649263" y="3915051"/>
            <a:ext cx="3324426" cy="716871"/>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2" name="Picture 4" descr="C:\Users\sunny\Desktop\제목 없음.png"/>
          <p:cNvPicPr>
            <a:picLocks noChangeAspect="1" noChangeArrowheads="1"/>
          </p:cNvPicPr>
          <p:nvPr/>
        </p:nvPicPr>
        <p:blipFill rotWithShape="1">
          <a:blip r:embed="rId3"/>
          <a:srcRect/>
          <a:stretch>
            <a:fillRect/>
          </a:stretch>
        </p:blipFill>
        <p:spPr>
          <a:xfrm>
            <a:off x="622494" y="1348213"/>
            <a:ext cx="3520330" cy="3381302"/>
          </a:xfrm>
          <a:prstGeom prst="rect">
            <a:avLst/>
          </a:prstGeom>
          <a:noFill/>
        </p:spPr>
      </p:pic>
      <p:sp>
        <p:nvSpPr>
          <p:cNvPr id="21" name="정육면체 20"/>
          <p:cNvSpPr/>
          <p:nvPr/>
        </p:nvSpPr>
        <p:spPr>
          <a:xfrm>
            <a:off x="5388747" y="3038865"/>
            <a:ext cx="1161633" cy="858850"/>
          </a:xfrm>
          <a:prstGeom prst="cube">
            <a:avLst>
              <a:gd name="adj" fmla="val 13889"/>
            </a:avLst>
          </a:prstGeom>
          <a:solidFill>
            <a:schemeClr val="bg1"/>
          </a:solidFill>
          <a:ln w="25400">
            <a:solidFill>
              <a:srgbClr val="4485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dirty="0"/>
          </a:p>
        </p:txBody>
      </p:sp>
      <p:sp>
        <p:nvSpPr>
          <p:cNvPr id="31" name="오른쪽 화살표 30"/>
          <p:cNvSpPr/>
          <p:nvPr/>
        </p:nvSpPr>
        <p:spPr>
          <a:xfrm>
            <a:off x="4251532" y="3191465"/>
            <a:ext cx="711030" cy="475070"/>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p>
        </p:txBody>
      </p:sp>
      <p:pic>
        <p:nvPicPr>
          <p:cNvPr id="19" name="Picture 2" descr="https://developer.ibm.com/bluemix/wp-content/uploads/sites/20/2015/04/docker-100275159-orig.jpg"/>
          <p:cNvPicPr>
            <a:picLocks noChangeAspect="1" noChangeArrowheads="1"/>
          </p:cNvPicPr>
          <p:nvPr/>
        </p:nvPicPr>
        <p:blipFill>
          <a:blip r:embed="rId4" cstate="print">
            <a:clrChange>
              <a:clrFrom>
                <a:srgbClr val="516063"/>
              </a:clrFrom>
              <a:clrTo>
                <a:srgbClr val="516063">
                  <a:alpha val="0"/>
                </a:srgbClr>
              </a:clrTo>
            </a:clrChange>
            <a:extLst>
              <a:ext uri="{28A0092B-C50C-407E-A947-70E740481C1C}">
                <a14:useLocalDpi xmlns:a14="http://schemas.microsoft.com/office/drawing/2010/main" val="0"/>
              </a:ext>
            </a:extLst>
          </a:blip>
          <a:srcRect/>
          <a:stretch>
            <a:fillRect/>
          </a:stretch>
        </p:blipFill>
        <p:spPr bwMode="auto">
          <a:xfrm>
            <a:off x="5607264" y="3241948"/>
            <a:ext cx="616453" cy="543999"/>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ttp://openvswitch.org/assets/vswitch.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28419" y="3059104"/>
            <a:ext cx="1076226" cy="698848"/>
          </a:xfrm>
          <a:prstGeom prst="rect">
            <a:avLst/>
          </a:prstGeom>
          <a:noFill/>
          <a:ln w="38100">
            <a:noFill/>
          </a:ln>
          <a:extLst>
            <a:ext uri="{909E8E84-426E-40DD-AFC4-6F175D3DCCD1}">
              <a14:hiddenFill xmlns:a14="http://schemas.microsoft.com/office/drawing/2010/main">
                <a:solidFill>
                  <a:srgbClr val="FFFFFF"/>
                </a:solidFill>
              </a14:hiddenFill>
            </a:ext>
          </a:extLst>
        </p:spPr>
      </p:pic>
      <p:sp>
        <p:nvSpPr>
          <p:cNvPr id="20" name="제목 1"/>
          <p:cNvSpPr txBox="1">
            <a:spLocks/>
          </p:cNvSpPr>
          <p:nvPr/>
        </p:nvSpPr>
        <p:spPr>
          <a:xfrm>
            <a:off x="0" y="-10570"/>
            <a:ext cx="9144000" cy="782595"/>
          </a:xfrm>
          <a:prstGeom prst="rect">
            <a:avLst/>
          </a:prstGeom>
        </p:spPr>
        <p:txBody>
          <a:bodyPr vert="horz" lIns="91440" tIns="45720" rIns="91440" bIns="45720" rtlCol="0" anchor="t">
            <a:normAutofit/>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sz="4000" dirty="0" smtClean="0">
                <a:solidFill>
                  <a:srgbClr val="0070C0"/>
                </a:solidFill>
              </a:rPr>
              <a:t>Docker: Goal of this part</a:t>
            </a:r>
            <a:endParaRPr lang="ko-KR" altLang="en-US" sz="4000" dirty="0" smtClean="0">
              <a:solidFill>
                <a:srgbClr val="0070C0"/>
              </a:solidFill>
            </a:endParaRPr>
          </a:p>
        </p:txBody>
      </p:sp>
      <p:cxnSp>
        <p:nvCxnSpPr>
          <p:cNvPr id="11" name="꺾인 연결선 10"/>
          <p:cNvCxnSpPr>
            <a:stCxn id="21" idx="5"/>
            <a:endCxn id="1026" idx="1"/>
          </p:cNvCxnSpPr>
          <p:nvPr/>
        </p:nvCxnSpPr>
        <p:spPr>
          <a:xfrm flipV="1">
            <a:off x="6550380" y="3408528"/>
            <a:ext cx="678039" cy="119"/>
          </a:xfrm>
          <a:prstGeom prst="bentConnector3">
            <a:avLst>
              <a:gd name="adj1" fmla="val 50000"/>
            </a:avLst>
          </a:prstGeom>
          <a:ln w="31750">
            <a:solidFill>
              <a:srgbClr val="FF0000"/>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2" name="슬라이드 번호 개체 틀 1"/>
          <p:cNvSpPr>
            <a:spLocks noGrp="1"/>
          </p:cNvSpPr>
          <p:nvPr>
            <p:ph type="sldNum" sz="quarter" idx="12"/>
          </p:nvPr>
        </p:nvSpPr>
        <p:spPr/>
        <p:txBody>
          <a:bodyPr/>
          <a:lstStyle/>
          <a:p>
            <a:fld id="{2A77177F-D4BC-47C1-ABEC-AF5DF9643428}" type="slidenum">
              <a:rPr lang="ko-KR" altLang="en-US" smtClean="0"/>
              <a:t>44</a:t>
            </a:fld>
            <a:endParaRPr lang="ko-KR" altLang="en-US"/>
          </a:p>
        </p:txBody>
      </p:sp>
    </p:spTree>
    <p:extLst>
      <p:ext uri="{BB962C8B-B14F-4D97-AF65-F5344CB8AC3E}">
        <p14:creationId xmlns:p14="http://schemas.microsoft.com/office/powerpoint/2010/main" val="110455967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p:cNvSpPr>
            <a:spLocks noGrp="1"/>
          </p:cNvSpPr>
          <p:nvPr>
            <p:ph idx="1"/>
          </p:nvPr>
        </p:nvSpPr>
        <p:spPr>
          <a:xfrm>
            <a:off x="626074" y="3952618"/>
            <a:ext cx="6347714" cy="1785333"/>
          </a:xfrm>
        </p:spPr>
        <p:txBody>
          <a:bodyPr/>
          <a:lstStyle/>
          <a:p>
            <a:r>
              <a:rPr lang="en-US" altLang="ko-KR" dirty="0"/>
              <a:t>Docker is an open platform for building, shipping and running distributed applications. It gives programmers, development teams and operations engineers the common toolbox they need to take advantage of the distributed and networked nature of modern applications.</a:t>
            </a:r>
            <a:endParaRPr lang="ko-KR" altLang="en-US" dirty="0"/>
          </a:p>
        </p:txBody>
      </p:sp>
      <p:sp>
        <p:nvSpPr>
          <p:cNvPr id="6" name="제목 1"/>
          <p:cNvSpPr txBox="1">
            <a:spLocks/>
          </p:cNvSpPr>
          <p:nvPr/>
        </p:nvSpPr>
        <p:spPr>
          <a:xfrm>
            <a:off x="0" y="0"/>
            <a:ext cx="7886700" cy="1325563"/>
          </a:xfrm>
          <a:prstGeom prst="rect">
            <a:avLst/>
          </a:prstGeom>
        </p:spPr>
        <p:txBody>
          <a:bodyPr vert="horz" lIns="91440" tIns="45720" rIns="91440" bIns="45720" rtlCol="0" anchor="b">
            <a:normAutofit/>
          </a:bodyPr>
          <a:lstStyle>
            <a:lvl1pPr algn="r" defTabSz="457200" rtl="0" eaLnBrk="1" latinLnBrk="1" hangingPunct="1">
              <a:spcBef>
                <a:spcPct val="0"/>
              </a:spcBef>
              <a:buNone/>
              <a:defRPr sz="54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pPr algn="l"/>
            <a:r>
              <a:rPr lang="en-US" altLang="ko-KR" sz="4800" dirty="0"/>
              <a:t> </a:t>
            </a:r>
            <a:r>
              <a:rPr lang="en-US" altLang="ko-KR" sz="4800" dirty="0">
                <a:solidFill>
                  <a:srgbClr val="0070C0"/>
                </a:solidFill>
              </a:rPr>
              <a:t>What is Docker ?</a:t>
            </a:r>
            <a:endParaRPr lang="ko-KR" altLang="en-US" sz="4800" dirty="0">
              <a:solidFill>
                <a:srgbClr val="0070C0"/>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22701" y="1417414"/>
            <a:ext cx="2743010" cy="2443353"/>
          </a:xfrm>
          <a:prstGeom prst="rect">
            <a:avLst/>
          </a:prstGeom>
        </p:spPr>
      </p:pic>
      <p:sp>
        <p:nvSpPr>
          <p:cNvPr id="5" name="슬라이드 번호 개체 틀 4"/>
          <p:cNvSpPr>
            <a:spLocks noGrp="1"/>
          </p:cNvSpPr>
          <p:nvPr>
            <p:ph type="sldNum" sz="quarter" idx="12"/>
          </p:nvPr>
        </p:nvSpPr>
        <p:spPr/>
        <p:txBody>
          <a:bodyPr/>
          <a:lstStyle/>
          <a:p>
            <a:fld id="{2A77177F-D4BC-47C1-ABEC-AF5DF9643428}" type="slidenum">
              <a:rPr lang="ko-KR" altLang="en-US" smtClean="0"/>
              <a:t>45</a:t>
            </a:fld>
            <a:endParaRPr lang="ko-KR" altLang="en-US"/>
          </a:p>
        </p:txBody>
      </p:sp>
    </p:spTree>
    <p:extLst>
      <p:ext uri="{BB962C8B-B14F-4D97-AF65-F5344CB8AC3E}">
        <p14:creationId xmlns:p14="http://schemas.microsoft.com/office/powerpoint/2010/main" val="206058543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직사각형 7"/>
          <p:cNvSpPr/>
          <p:nvPr/>
        </p:nvSpPr>
        <p:spPr>
          <a:xfrm>
            <a:off x="16475" y="2624184"/>
            <a:ext cx="9111049" cy="2031325"/>
          </a:xfrm>
          <a:prstGeom prst="rect">
            <a:avLst/>
          </a:prstGeom>
          <a:ln w="31750">
            <a:solidFill>
              <a:srgbClr val="C00000"/>
            </a:solidFill>
          </a:ln>
        </p:spPr>
        <p:txBody>
          <a:bodyPr wrap="square">
            <a:spAutoFit/>
          </a:bodyPr>
          <a:lstStyle/>
          <a:p>
            <a:r>
              <a:rPr lang="en-US" altLang="ko-KR" dirty="0" smtClean="0">
                <a:latin typeface="Times New Roman" panose="02020603050405020304" pitchFamily="18" charset="0"/>
                <a:cs typeface="Times New Roman" panose="02020603050405020304" pitchFamily="18" charset="0"/>
              </a:rPr>
              <a:t>$</a:t>
            </a:r>
            <a:r>
              <a:rPr lang="ko-KR" altLang="en-US" dirty="0" smtClean="0">
                <a:latin typeface="Times New Roman" panose="02020603050405020304" pitchFamily="18" charset="0"/>
                <a:cs typeface="Times New Roman" panose="02020603050405020304" pitchFamily="18" charset="0"/>
              </a:rPr>
              <a:t>sudo </a:t>
            </a:r>
            <a:r>
              <a:rPr lang="ko-KR" altLang="en-US" dirty="0">
                <a:latin typeface="Times New Roman" panose="02020603050405020304" pitchFamily="18" charset="0"/>
                <a:cs typeface="Times New Roman" panose="02020603050405020304" pitchFamily="18" charset="0"/>
              </a:rPr>
              <a:t>wget -qO- https://get.docker.com/ | </a:t>
            </a:r>
            <a:r>
              <a:rPr lang="ko-KR" altLang="en-US" dirty="0" smtClean="0">
                <a:latin typeface="Times New Roman" panose="02020603050405020304" pitchFamily="18" charset="0"/>
                <a:cs typeface="Times New Roman" panose="02020603050405020304" pitchFamily="18" charset="0"/>
              </a:rPr>
              <a:t>sh</a:t>
            </a:r>
            <a:endParaRPr lang="en-US" altLang="ko-KR" dirty="0" smtClean="0">
              <a:latin typeface="Times New Roman" panose="02020603050405020304" pitchFamily="18" charset="0"/>
              <a:cs typeface="Times New Roman" panose="02020603050405020304" pitchFamily="18" charset="0"/>
            </a:endParaRPr>
          </a:p>
          <a:p>
            <a:r>
              <a:rPr lang="en-US" altLang="ko-KR" dirty="0" smtClean="0">
                <a:latin typeface="Times New Roman" panose="02020603050405020304" pitchFamily="18" charset="0"/>
                <a:cs typeface="Times New Roman" panose="02020603050405020304" pitchFamily="18" charset="0"/>
              </a:rPr>
              <a:t>$sudo service docker start</a:t>
            </a:r>
            <a:endParaRPr lang="ko-KR" altLang="en-US" dirty="0">
              <a:latin typeface="Times New Roman" panose="02020603050405020304" pitchFamily="18" charset="0"/>
              <a:cs typeface="Times New Roman" panose="02020603050405020304" pitchFamily="18" charset="0"/>
            </a:endParaRPr>
          </a:p>
          <a:p>
            <a:r>
              <a:rPr lang="en-US" altLang="ko-KR" dirty="0" smtClean="0">
                <a:latin typeface="Times New Roman" panose="02020603050405020304" pitchFamily="18" charset="0"/>
                <a:cs typeface="Times New Roman" panose="02020603050405020304" pitchFamily="18" charset="0"/>
              </a:rPr>
              <a:t>$</a:t>
            </a:r>
            <a:r>
              <a:rPr lang="ko-KR" altLang="en-US" dirty="0" smtClean="0">
                <a:latin typeface="Times New Roman" panose="02020603050405020304" pitchFamily="18" charset="0"/>
                <a:cs typeface="Times New Roman" panose="02020603050405020304" pitchFamily="18" charset="0"/>
              </a:rPr>
              <a:t>sudo </a:t>
            </a:r>
            <a:r>
              <a:rPr lang="ko-KR" altLang="en-US" dirty="0">
                <a:latin typeface="Times New Roman" panose="02020603050405020304" pitchFamily="18" charset="0"/>
                <a:cs typeface="Times New Roman" panose="02020603050405020304" pitchFamily="18" charset="0"/>
              </a:rPr>
              <a:t>adduser </a:t>
            </a:r>
            <a:r>
              <a:rPr lang="en-US" altLang="ko-KR" dirty="0" smtClean="0">
                <a:solidFill>
                  <a:srgbClr val="FF0000"/>
                </a:solidFill>
                <a:latin typeface="Times New Roman" panose="02020603050405020304" pitchFamily="18" charset="0"/>
                <a:cs typeface="Times New Roman" panose="02020603050405020304" pitchFamily="18" charset="0"/>
              </a:rPr>
              <a:t>[</a:t>
            </a:r>
            <a:r>
              <a:rPr lang="ko-KR" altLang="en-US" dirty="0" smtClean="0">
                <a:solidFill>
                  <a:srgbClr val="FF0000"/>
                </a:solidFill>
                <a:latin typeface="Times New Roman" panose="02020603050405020304" pitchFamily="18" charset="0"/>
                <a:cs typeface="Times New Roman" panose="02020603050405020304" pitchFamily="18" charset="0"/>
              </a:rPr>
              <a:t>your</a:t>
            </a:r>
            <a:r>
              <a:rPr lang="en-US" altLang="ko-KR" dirty="0" smtClean="0">
                <a:solidFill>
                  <a:srgbClr val="FF0000"/>
                </a:solidFill>
                <a:latin typeface="Times New Roman" panose="02020603050405020304" pitchFamily="18" charset="0"/>
                <a:cs typeface="Times New Roman" panose="02020603050405020304" pitchFamily="18" charset="0"/>
              </a:rPr>
              <a:t>_</a:t>
            </a:r>
            <a:r>
              <a:rPr lang="ko-KR" altLang="en-US" dirty="0" smtClean="0">
                <a:solidFill>
                  <a:srgbClr val="FF0000"/>
                </a:solidFill>
                <a:latin typeface="Times New Roman" panose="02020603050405020304" pitchFamily="18" charset="0"/>
                <a:cs typeface="Times New Roman" panose="02020603050405020304" pitchFamily="18" charset="0"/>
              </a:rPr>
              <a:t>id</a:t>
            </a:r>
            <a:r>
              <a:rPr lang="en-US" altLang="ko-KR" dirty="0" smtClean="0">
                <a:solidFill>
                  <a:srgbClr val="FF0000"/>
                </a:solidFill>
                <a:latin typeface="Times New Roman" panose="02020603050405020304" pitchFamily="18" charset="0"/>
                <a:cs typeface="Times New Roman" panose="02020603050405020304" pitchFamily="18" charset="0"/>
              </a:rPr>
              <a:t>]</a:t>
            </a:r>
            <a:r>
              <a:rPr lang="ko-KR" altLang="en-US" dirty="0" smtClean="0">
                <a:latin typeface="Times New Roman" panose="02020603050405020304" pitchFamily="18" charset="0"/>
                <a:cs typeface="Times New Roman" panose="02020603050405020304" pitchFamily="18" charset="0"/>
              </a:rPr>
              <a:t> docker</a:t>
            </a:r>
            <a:endParaRPr lang="ko-KR" altLang="en-US" dirty="0">
              <a:latin typeface="Times New Roman" panose="02020603050405020304" pitchFamily="18" charset="0"/>
              <a:cs typeface="Times New Roman" panose="02020603050405020304" pitchFamily="18" charset="0"/>
            </a:endParaRPr>
          </a:p>
          <a:p>
            <a:endParaRPr lang="en-US" altLang="ko-KR" dirty="0" smtClean="0">
              <a:latin typeface="Times New Roman" panose="02020603050405020304" pitchFamily="18" charset="0"/>
              <a:cs typeface="Times New Roman" panose="02020603050405020304" pitchFamily="18" charset="0"/>
            </a:endParaRPr>
          </a:p>
          <a:p>
            <a:r>
              <a:rPr lang="ko-KR" altLang="en-US" dirty="0" smtClean="0">
                <a:latin typeface="Times New Roman" panose="02020603050405020304" pitchFamily="18" charset="0"/>
                <a:cs typeface="Times New Roman" panose="02020603050405020304" pitchFamily="18" charset="0"/>
              </a:rPr>
              <a:t>(</a:t>
            </a:r>
            <a:r>
              <a:rPr lang="ko-KR" altLang="en-US" dirty="0">
                <a:latin typeface="Times New Roman" panose="02020603050405020304" pitchFamily="18" charset="0"/>
                <a:cs typeface="Times New Roman" panose="02020603050405020304" pitchFamily="18" charset="0"/>
              </a:rPr>
              <a:t>Session restart</a:t>
            </a:r>
            <a:r>
              <a:rPr lang="ko-KR" altLang="en-US" dirty="0" smtClean="0">
                <a:latin typeface="Times New Roman" panose="02020603050405020304" pitchFamily="18" charset="0"/>
                <a:cs typeface="Times New Roman" panose="02020603050405020304" pitchFamily="18" charset="0"/>
              </a:rPr>
              <a:t>)</a:t>
            </a:r>
            <a:endParaRPr lang="en-US" altLang="ko-KR" dirty="0" smtClean="0">
              <a:latin typeface="Times New Roman" panose="02020603050405020304" pitchFamily="18" charset="0"/>
              <a:cs typeface="Times New Roman" panose="02020603050405020304" pitchFamily="18" charset="0"/>
            </a:endParaRPr>
          </a:p>
          <a:p>
            <a:endParaRPr lang="ko-KR" altLang="en-US" dirty="0">
              <a:latin typeface="Times New Roman" panose="02020603050405020304" pitchFamily="18" charset="0"/>
              <a:cs typeface="Times New Roman" panose="02020603050405020304" pitchFamily="18" charset="0"/>
            </a:endParaRPr>
          </a:p>
          <a:p>
            <a:r>
              <a:rPr lang="en-US" altLang="ko-KR" dirty="0" smtClean="0">
                <a:latin typeface="Times New Roman" panose="02020603050405020304" pitchFamily="18" charset="0"/>
                <a:cs typeface="Times New Roman" panose="02020603050405020304" pitchFamily="18" charset="0"/>
              </a:rPr>
              <a:t>$sudo </a:t>
            </a:r>
            <a:r>
              <a:rPr lang="ko-KR" altLang="en-US" dirty="0" smtClean="0">
                <a:latin typeface="Times New Roman" panose="02020603050405020304" pitchFamily="18" charset="0"/>
                <a:cs typeface="Times New Roman" panose="02020603050405020304" pitchFamily="18" charset="0"/>
              </a:rPr>
              <a:t>docker </a:t>
            </a:r>
            <a:r>
              <a:rPr lang="ko-KR" altLang="en-US" dirty="0">
                <a:latin typeface="Times New Roman" panose="02020603050405020304" pitchFamily="18" charset="0"/>
                <a:cs typeface="Times New Roman" panose="02020603050405020304" pitchFamily="18" charset="0"/>
              </a:rPr>
              <a:t>run </a:t>
            </a:r>
            <a:r>
              <a:rPr lang="ko-KR" altLang="en-US" dirty="0" smtClean="0">
                <a:latin typeface="Times New Roman" panose="02020603050405020304" pitchFamily="18" charset="0"/>
                <a:cs typeface="Times New Roman" panose="02020603050405020304" pitchFamily="18" charset="0"/>
              </a:rPr>
              <a:t>hello-world</a:t>
            </a:r>
            <a:endParaRPr lang="en-US" altLang="ko-KR" dirty="0">
              <a:latin typeface="Times New Roman" panose="02020603050405020304" pitchFamily="18" charset="0"/>
              <a:cs typeface="Times New Roman" panose="02020603050405020304" pitchFamily="18" charset="0"/>
            </a:endParaRPr>
          </a:p>
        </p:txBody>
      </p:sp>
      <p:sp>
        <p:nvSpPr>
          <p:cNvPr id="2" name="직사각형 1"/>
          <p:cNvSpPr/>
          <p:nvPr/>
        </p:nvSpPr>
        <p:spPr>
          <a:xfrm>
            <a:off x="0" y="4680951"/>
            <a:ext cx="5647380" cy="369332"/>
          </a:xfrm>
          <a:prstGeom prst="rect">
            <a:avLst/>
          </a:prstGeom>
        </p:spPr>
        <p:txBody>
          <a:bodyPr wrap="none">
            <a:spAutoFit/>
          </a:bodyPr>
          <a:lstStyle/>
          <a:p>
            <a:r>
              <a:rPr lang="en-US" altLang="ko-KR" dirty="0" smtClean="0"/>
              <a:t>reference: http</a:t>
            </a:r>
            <a:r>
              <a:rPr lang="en-US" altLang="ko-KR" dirty="0"/>
              <a:t>://</a:t>
            </a:r>
            <a:r>
              <a:rPr lang="en-US" altLang="ko-KR" dirty="0" smtClean="0"/>
              <a:t>docs.docker.com/linux/step_one</a:t>
            </a:r>
            <a:r>
              <a:rPr lang="en-US" altLang="ko-KR" dirty="0"/>
              <a:t>/</a:t>
            </a:r>
            <a:endParaRPr lang="ko-KR" altLang="en-US" dirty="0"/>
          </a:p>
        </p:txBody>
      </p:sp>
      <p:pic>
        <p:nvPicPr>
          <p:cNvPr id="9" name="Picture 2" descr="http://publicdomainvectors.org/photos/Anonymous_Keyboard_1_ic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704365" y="-114072"/>
            <a:ext cx="1439635" cy="1439635"/>
          </a:xfrm>
          <a:prstGeom prst="rect">
            <a:avLst/>
          </a:prstGeom>
          <a:noFill/>
          <a:extLst>
            <a:ext uri="{909E8E84-426E-40DD-AFC4-6F175D3DCCD1}">
              <a14:hiddenFill xmlns:a14="http://schemas.microsoft.com/office/drawing/2010/main">
                <a:solidFill>
                  <a:srgbClr val="FFFFFF"/>
                </a:solidFill>
              </a14:hiddenFill>
            </a:ext>
          </a:extLst>
        </p:spPr>
      </p:pic>
      <p:sp>
        <p:nvSpPr>
          <p:cNvPr id="10" name="제목 1"/>
          <p:cNvSpPr txBox="1">
            <a:spLocks/>
          </p:cNvSpPr>
          <p:nvPr/>
        </p:nvSpPr>
        <p:spPr>
          <a:xfrm>
            <a:off x="0" y="0"/>
            <a:ext cx="7886700" cy="1325563"/>
          </a:xfrm>
          <a:prstGeom prst="rect">
            <a:avLst/>
          </a:prstGeom>
        </p:spPr>
        <p:txBody>
          <a:bodyPr vert="horz" lIns="91440" tIns="45720" rIns="91440" bIns="45720" rtlCol="0" anchor="t">
            <a:normAutofit lnSpcReduction="10000"/>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sz="4800" dirty="0">
                <a:solidFill>
                  <a:srgbClr val="FF0000"/>
                </a:solidFill>
              </a:rPr>
              <a:t>Docker</a:t>
            </a:r>
            <a:br>
              <a:rPr lang="en-US" altLang="ko-KR" sz="4800" dirty="0">
                <a:solidFill>
                  <a:srgbClr val="FF0000"/>
                </a:solidFill>
              </a:rPr>
            </a:br>
            <a:r>
              <a:rPr lang="en-US" altLang="ko-KR" sz="4000" dirty="0">
                <a:solidFill>
                  <a:srgbClr val="FF0000"/>
                </a:solidFill>
              </a:rPr>
              <a:t>- Installation</a:t>
            </a:r>
            <a:endParaRPr lang="ko-KR" altLang="en-US" sz="4000" dirty="0">
              <a:solidFill>
                <a:srgbClr val="0070C0"/>
              </a:solidFill>
            </a:endParaRPr>
          </a:p>
        </p:txBody>
      </p:sp>
      <p:sp>
        <p:nvSpPr>
          <p:cNvPr id="11" name="직사각형 10"/>
          <p:cNvSpPr/>
          <p:nvPr/>
        </p:nvSpPr>
        <p:spPr>
          <a:xfrm>
            <a:off x="0" y="2229410"/>
            <a:ext cx="2212465" cy="369332"/>
          </a:xfrm>
          <a:prstGeom prst="rect">
            <a:avLst/>
          </a:prstGeom>
        </p:spPr>
        <p:txBody>
          <a:bodyPr wrap="none">
            <a:spAutoFit/>
          </a:bodyPr>
          <a:lstStyle/>
          <a:p>
            <a:r>
              <a:rPr lang="en-US" altLang="ko-KR" dirty="0" smtClean="0"/>
              <a:t>Docker installation.</a:t>
            </a:r>
            <a:endParaRPr lang="ko-KR" altLang="en-US" dirty="0"/>
          </a:p>
        </p:txBody>
      </p:sp>
      <p:sp>
        <p:nvSpPr>
          <p:cNvPr id="3" name="슬라이드 번호 개체 틀 2"/>
          <p:cNvSpPr>
            <a:spLocks noGrp="1"/>
          </p:cNvSpPr>
          <p:nvPr>
            <p:ph type="sldNum" sz="quarter" idx="12"/>
          </p:nvPr>
        </p:nvSpPr>
        <p:spPr/>
        <p:txBody>
          <a:bodyPr/>
          <a:lstStyle/>
          <a:p>
            <a:fld id="{2A77177F-D4BC-47C1-ABEC-AF5DF9643428}" type="slidenum">
              <a:rPr lang="ko-KR" altLang="en-US" smtClean="0"/>
              <a:t>46</a:t>
            </a:fld>
            <a:endParaRPr lang="ko-KR" altLang="en-US"/>
          </a:p>
        </p:txBody>
      </p:sp>
    </p:spTree>
    <p:extLst>
      <p:ext uri="{BB962C8B-B14F-4D97-AF65-F5344CB8AC3E}">
        <p14:creationId xmlns:p14="http://schemas.microsoft.com/office/powerpoint/2010/main" val="378066827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stretch>
            <a:fillRect/>
          </a:stretch>
        </p:blipFill>
        <p:spPr>
          <a:xfrm>
            <a:off x="1470642" y="2402832"/>
            <a:ext cx="6229350" cy="2864644"/>
          </a:xfrm>
          <a:prstGeom prst="rect">
            <a:avLst/>
          </a:prstGeom>
        </p:spPr>
      </p:pic>
      <p:sp>
        <p:nvSpPr>
          <p:cNvPr id="9" name="제목 1"/>
          <p:cNvSpPr txBox="1">
            <a:spLocks/>
          </p:cNvSpPr>
          <p:nvPr/>
        </p:nvSpPr>
        <p:spPr>
          <a:xfrm>
            <a:off x="0" y="0"/>
            <a:ext cx="7886700" cy="1325563"/>
          </a:xfrm>
          <a:prstGeom prst="rect">
            <a:avLst/>
          </a:prstGeom>
        </p:spPr>
        <p:txBody>
          <a:bodyPr vert="horz" lIns="91440" tIns="45720" rIns="91440" bIns="45720" rtlCol="0" anchor="t">
            <a:normAutofit lnSpcReduction="10000"/>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sz="4800" dirty="0">
                <a:solidFill>
                  <a:srgbClr val="0070C0"/>
                </a:solidFill>
              </a:rPr>
              <a:t>Docker</a:t>
            </a:r>
            <a:br>
              <a:rPr lang="en-US" altLang="ko-KR" sz="4800" dirty="0">
                <a:solidFill>
                  <a:srgbClr val="0070C0"/>
                </a:solidFill>
              </a:rPr>
            </a:br>
            <a:r>
              <a:rPr lang="en-US" altLang="ko-KR" sz="4000" dirty="0">
                <a:solidFill>
                  <a:srgbClr val="0070C0"/>
                </a:solidFill>
              </a:rPr>
              <a:t>- Installation</a:t>
            </a:r>
            <a:endParaRPr lang="ko-KR" altLang="en-US" sz="4000" dirty="0">
              <a:solidFill>
                <a:srgbClr val="0070C0"/>
              </a:solidFill>
            </a:endParaRPr>
          </a:p>
        </p:txBody>
      </p:sp>
      <p:sp>
        <p:nvSpPr>
          <p:cNvPr id="2" name="슬라이드 번호 개체 틀 1"/>
          <p:cNvSpPr>
            <a:spLocks noGrp="1"/>
          </p:cNvSpPr>
          <p:nvPr>
            <p:ph type="sldNum" sz="quarter" idx="12"/>
          </p:nvPr>
        </p:nvSpPr>
        <p:spPr/>
        <p:txBody>
          <a:bodyPr/>
          <a:lstStyle/>
          <a:p>
            <a:fld id="{2A77177F-D4BC-47C1-ABEC-AF5DF9643428}" type="slidenum">
              <a:rPr lang="ko-KR" altLang="en-US" smtClean="0"/>
              <a:t>47</a:t>
            </a:fld>
            <a:endParaRPr lang="ko-KR" altLang="en-US"/>
          </a:p>
        </p:txBody>
      </p:sp>
    </p:spTree>
    <p:extLst>
      <p:ext uri="{BB962C8B-B14F-4D97-AF65-F5344CB8AC3E}">
        <p14:creationId xmlns:p14="http://schemas.microsoft.com/office/powerpoint/2010/main" val="3786892408"/>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rotWithShape="1">
          <a:blip r:embed="rId2"/>
          <a:srcRect b="82375"/>
          <a:stretch/>
        </p:blipFill>
        <p:spPr>
          <a:xfrm>
            <a:off x="1978818" y="3288807"/>
            <a:ext cx="5186363" cy="289593"/>
          </a:xfrm>
          <a:prstGeom prst="rect">
            <a:avLst/>
          </a:prstGeom>
        </p:spPr>
      </p:pic>
      <p:sp>
        <p:nvSpPr>
          <p:cNvPr id="11" name="제목 1"/>
          <p:cNvSpPr txBox="1">
            <a:spLocks/>
          </p:cNvSpPr>
          <p:nvPr/>
        </p:nvSpPr>
        <p:spPr>
          <a:xfrm>
            <a:off x="0" y="0"/>
            <a:ext cx="7886700" cy="1325563"/>
          </a:xfrm>
          <a:prstGeom prst="rect">
            <a:avLst/>
          </a:prstGeom>
        </p:spPr>
        <p:txBody>
          <a:bodyPr vert="horz" lIns="91440" tIns="45720" rIns="91440" bIns="45720" rtlCol="0" anchor="t">
            <a:normAutofit fontScale="92500" lnSpcReduction="10000"/>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sz="5200" dirty="0">
                <a:solidFill>
                  <a:srgbClr val="FF0000"/>
                </a:solidFill>
              </a:rPr>
              <a:t>Docker</a:t>
            </a:r>
            <a:r>
              <a:rPr lang="en-US" altLang="ko-KR" sz="6000" dirty="0">
                <a:solidFill>
                  <a:srgbClr val="FF0000"/>
                </a:solidFill>
              </a:rPr>
              <a:t/>
            </a:r>
            <a:br>
              <a:rPr lang="en-US" altLang="ko-KR" sz="6000" dirty="0">
                <a:solidFill>
                  <a:srgbClr val="FF0000"/>
                </a:solidFill>
              </a:rPr>
            </a:br>
            <a:r>
              <a:rPr lang="en-US" altLang="ko-KR" sz="4300" dirty="0">
                <a:solidFill>
                  <a:srgbClr val="FF0000"/>
                </a:solidFill>
              </a:rPr>
              <a:t>- Make containers</a:t>
            </a:r>
            <a:endParaRPr lang="ko-KR" altLang="en-US" sz="5800" dirty="0">
              <a:solidFill>
                <a:srgbClr val="FF0000"/>
              </a:solidFill>
            </a:endParaRPr>
          </a:p>
        </p:txBody>
      </p:sp>
      <p:sp>
        <p:nvSpPr>
          <p:cNvPr id="12" name="직사각형 11"/>
          <p:cNvSpPr/>
          <p:nvPr/>
        </p:nvSpPr>
        <p:spPr>
          <a:xfrm>
            <a:off x="16475" y="2257966"/>
            <a:ext cx="9111049" cy="369332"/>
          </a:xfrm>
          <a:prstGeom prst="rect">
            <a:avLst/>
          </a:prstGeom>
          <a:ln w="31750">
            <a:solidFill>
              <a:srgbClr val="C00000"/>
            </a:solidFill>
          </a:ln>
        </p:spPr>
        <p:txBody>
          <a:bodyPr wrap="square">
            <a:spAutoFit/>
          </a:bodyPr>
          <a:lstStyle/>
          <a:p>
            <a:r>
              <a:rPr lang="en-US" altLang="ko-KR" dirty="0" smtClean="0">
                <a:latin typeface="Times New Roman" panose="02020603050405020304" pitchFamily="18" charset="0"/>
                <a:cs typeface="Times New Roman" panose="02020603050405020304" pitchFamily="18" charset="0"/>
              </a:rPr>
              <a:t>$sudo </a:t>
            </a:r>
            <a:r>
              <a:rPr lang="ko-KR" altLang="en-US" dirty="0" smtClean="0">
                <a:latin typeface="Times New Roman" panose="02020603050405020304" pitchFamily="18" charset="0"/>
                <a:cs typeface="Times New Roman" panose="02020603050405020304" pitchFamily="18" charset="0"/>
              </a:rPr>
              <a:t>docker run -it </a:t>
            </a:r>
            <a:r>
              <a:rPr lang="en-US" altLang="ko-KR" dirty="0" smtClean="0">
                <a:solidFill>
                  <a:srgbClr val="FF0000"/>
                </a:solidFill>
                <a:latin typeface="Times New Roman" panose="02020603050405020304" pitchFamily="18" charset="0"/>
                <a:cs typeface="Times New Roman" panose="02020603050405020304" pitchFamily="18" charset="0"/>
              </a:rPr>
              <a:t>--net=none </a:t>
            </a:r>
            <a:r>
              <a:rPr lang="ko-KR" altLang="en-US" dirty="0" smtClean="0">
                <a:latin typeface="Times New Roman" panose="02020603050405020304" pitchFamily="18" charset="0"/>
                <a:cs typeface="Times New Roman" panose="02020603050405020304" pitchFamily="18" charset="0"/>
              </a:rPr>
              <a:t>--name </a:t>
            </a:r>
            <a:r>
              <a:rPr lang="en-US" altLang="ko-KR" dirty="0" smtClean="0">
                <a:solidFill>
                  <a:srgbClr val="FF0000"/>
                </a:solidFill>
                <a:latin typeface="Times New Roman" panose="02020603050405020304" pitchFamily="18" charset="0"/>
                <a:cs typeface="Times New Roman" panose="02020603050405020304" pitchFamily="18" charset="0"/>
              </a:rPr>
              <a:t>[</a:t>
            </a:r>
            <a:r>
              <a:rPr lang="en-US" altLang="ko-KR" dirty="0" err="1" smtClean="0">
                <a:solidFill>
                  <a:srgbClr val="FF0000"/>
                </a:solidFill>
                <a:latin typeface="Times New Roman" panose="02020603050405020304" pitchFamily="18" charset="0"/>
                <a:cs typeface="Times New Roman" panose="02020603050405020304" pitchFamily="18" charset="0"/>
              </a:rPr>
              <a:t>container_name</a:t>
            </a:r>
            <a:r>
              <a:rPr lang="en-US" altLang="ko-KR" dirty="0" smtClean="0">
                <a:solidFill>
                  <a:srgbClr val="FF0000"/>
                </a:solidFill>
                <a:latin typeface="Times New Roman" panose="02020603050405020304" pitchFamily="18" charset="0"/>
                <a:cs typeface="Times New Roman" panose="02020603050405020304" pitchFamily="18" charset="0"/>
              </a:rPr>
              <a:t>]</a:t>
            </a:r>
            <a:r>
              <a:rPr lang="ko-KR" altLang="en-US" dirty="0" smtClean="0">
                <a:latin typeface="Times New Roman" panose="02020603050405020304" pitchFamily="18" charset="0"/>
                <a:cs typeface="Times New Roman" panose="02020603050405020304" pitchFamily="18" charset="0"/>
              </a:rPr>
              <a:t> ubuntu /b</a:t>
            </a:r>
            <a:r>
              <a:rPr lang="en-US" altLang="ko-KR" dirty="0" err="1" smtClean="0">
                <a:latin typeface="Times New Roman" panose="02020603050405020304" pitchFamily="18" charset="0"/>
                <a:cs typeface="Times New Roman" panose="02020603050405020304" pitchFamily="18" charset="0"/>
              </a:rPr>
              <a:t>i</a:t>
            </a:r>
            <a:r>
              <a:rPr lang="ko-KR" altLang="en-US" dirty="0" smtClean="0">
                <a:latin typeface="Times New Roman" panose="02020603050405020304" pitchFamily="18" charset="0"/>
                <a:cs typeface="Times New Roman" panose="02020603050405020304" pitchFamily="18" charset="0"/>
              </a:rPr>
              <a:t>n/bash</a:t>
            </a:r>
            <a:endParaRPr lang="ko-KR" altLang="en-US" dirty="0">
              <a:latin typeface="Times New Roman" panose="02020603050405020304" pitchFamily="18" charset="0"/>
              <a:cs typeface="Times New Roman" panose="02020603050405020304" pitchFamily="18" charset="0"/>
            </a:endParaRPr>
          </a:p>
        </p:txBody>
      </p:sp>
      <p:pic>
        <p:nvPicPr>
          <p:cNvPr id="13" name="Picture 2" descr="http://publicdomainvectors.org/photos/Anonymous_Keyboard_1_ic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04365" y="-114072"/>
            <a:ext cx="1439635" cy="1439635"/>
          </a:xfrm>
          <a:prstGeom prst="rect">
            <a:avLst/>
          </a:prstGeom>
          <a:noFill/>
          <a:extLst>
            <a:ext uri="{909E8E84-426E-40DD-AFC4-6F175D3DCCD1}">
              <a14:hiddenFill xmlns:a14="http://schemas.microsoft.com/office/drawing/2010/main">
                <a:solidFill>
                  <a:srgbClr val="FFFFFF"/>
                </a:solidFill>
              </a14:hiddenFill>
            </a:ext>
          </a:extLst>
        </p:spPr>
      </p:pic>
      <p:sp>
        <p:nvSpPr>
          <p:cNvPr id="14" name="직사각형 13"/>
          <p:cNvSpPr/>
          <p:nvPr/>
        </p:nvSpPr>
        <p:spPr>
          <a:xfrm>
            <a:off x="0" y="1897670"/>
            <a:ext cx="2442720" cy="369332"/>
          </a:xfrm>
          <a:prstGeom prst="rect">
            <a:avLst/>
          </a:prstGeom>
        </p:spPr>
        <p:txBody>
          <a:bodyPr wrap="none">
            <a:spAutoFit/>
          </a:bodyPr>
          <a:lstStyle/>
          <a:p>
            <a:r>
              <a:rPr lang="en-US" altLang="ko-KR" dirty="0" smtClean="0"/>
              <a:t>Run docker container.</a:t>
            </a:r>
            <a:endParaRPr lang="ko-KR" altLang="en-US" dirty="0"/>
          </a:p>
        </p:txBody>
      </p:sp>
      <p:sp>
        <p:nvSpPr>
          <p:cNvPr id="15" name="직사각형 14"/>
          <p:cNvSpPr/>
          <p:nvPr/>
        </p:nvSpPr>
        <p:spPr>
          <a:xfrm>
            <a:off x="783141" y="3952371"/>
            <a:ext cx="7577715" cy="1477328"/>
          </a:xfrm>
          <a:prstGeom prst="rect">
            <a:avLst/>
          </a:prstGeom>
        </p:spPr>
        <p:txBody>
          <a:bodyPr wrap="none">
            <a:spAutoFit/>
          </a:bodyPr>
          <a:lstStyle/>
          <a:p>
            <a:r>
              <a:rPr lang="en-US" altLang="ko-KR" dirty="0" smtClean="0"/>
              <a:t>I want to make interface that has 203.237.x.x IP address.</a:t>
            </a:r>
          </a:p>
          <a:p>
            <a:endParaRPr lang="en-US" altLang="ko-KR" dirty="0"/>
          </a:p>
          <a:p>
            <a:r>
              <a:rPr lang="en-US" altLang="ko-KR" dirty="0"/>
              <a:t>※ctrl + p, q </a:t>
            </a:r>
            <a:r>
              <a:rPr lang="en-US" altLang="ko-KR" dirty="0">
                <a:sym typeface="Wingdings" panose="05000000000000000000" pitchFamily="2" charset="2"/>
              </a:rPr>
              <a:t> </a:t>
            </a:r>
            <a:r>
              <a:rPr lang="en-US" altLang="ko-KR" dirty="0" smtClean="0">
                <a:sym typeface="Wingdings" panose="05000000000000000000" pitchFamily="2" charset="2"/>
              </a:rPr>
              <a:t>detach docker container</a:t>
            </a:r>
            <a:endParaRPr lang="en-US" altLang="ko-KR" dirty="0">
              <a:sym typeface="Wingdings" panose="05000000000000000000" pitchFamily="2" charset="2"/>
            </a:endParaRPr>
          </a:p>
          <a:p>
            <a:r>
              <a:rPr lang="en-US" altLang="ko-KR" dirty="0">
                <a:sym typeface="Wingdings" panose="05000000000000000000" pitchFamily="2" charset="2"/>
              </a:rPr>
              <a:t>※docker attach </a:t>
            </a:r>
            <a:r>
              <a:rPr lang="en-US" altLang="ko-KR" dirty="0">
                <a:solidFill>
                  <a:srgbClr val="FF0000"/>
                </a:solidFill>
                <a:sym typeface="Wingdings" panose="05000000000000000000" pitchFamily="2" charset="2"/>
              </a:rPr>
              <a:t>[</a:t>
            </a:r>
            <a:r>
              <a:rPr lang="en-US" altLang="ko-KR" dirty="0" err="1" smtClean="0">
                <a:solidFill>
                  <a:srgbClr val="FF0000"/>
                </a:solidFill>
                <a:sym typeface="Wingdings" panose="05000000000000000000" pitchFamily="2" charset="2"/>
              </a:rPr>
              <a:t>container_name</a:t>
            </a:r>
            <a:r>
              <a:rPr lang="en-US" altLang="ko-KR" dirty="0">
                <a:solidFill>
                  <a:srgbClr val="FF0000"/>
                </a:solidFill>
                <a:sym typeface="Wingdings" panose="05000000000000000000" pitchFamily="2" charset="2"/>
              </a:rPr>
              <a:t>] </a:t>
            </a:r>
            <a:r>
              <a:rPr lang="en-US" altLang="ko-KR" dirty="0">
                <a:sym typeface="Wingdings" panose="05000000000000000000" pitchFamily="2" charset="2"/>
              </a:rPr>
              <a:t> get into docker container console</a:t>
            </a:r>
            <a:endParaRPr lang="ko-KR" altLang="en-US" dirty="0"/>
          </a:p>
          <a:p>
            <a:endParaRPr lang="ko-KR" altLang="en-US" dirty="0"/>
          </a:p>
        </p:txBody>
      </p:sp>
      <p:sp>
        <p:nvSpPr>
          <p:cNvPr id="3" name="슬라이드 번호 개체 틀 2"/>
          <p:cNvSpPr>
            <a:spLocks noGrp="1"/>
          </p:cNvSpPr>
          <p:nvPr>
            <p:ph type="sldNum" sz="quarter" idx="12"/>
          </p:nvPr>
        </p:nvSpPr>
        <p:spPr/>
        <p:txBody>
          <a:bodyPr/>
          <a:lstStyle/>
          <a:p>
            <a:fld id="{2A77177F-D4BC-47C1-ABEC-AF5DF9643428}" type="slidenum">
              <a:rPr lang="ko-KR" altLang="en-US" smtClean="0"/>
              <a:t>48</a:t>
            </a:fld>
            <a:endParaRPr lang="ko-KR" altLang="en-US"/>
          </a:p>
        </p:txBody>
      </p:sp>
    </p:spTree>
    <p:extLst>
      <p:ext uri="{BB962C8B-B14F-4D97-AF65-F5344CB8AC3E}">
        <p14:creationId xmlns:p14="http://schemas.microsoft.com/office/powerpoint/2010/main" val="69503678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p:cNvSpPr>
            <a:spLocks noGrp="1"/>
          </p:cNvSpPr>
          <p:nvPr>
            <p:ph idx="1"/>
          </p:nvPr>
        </p:nvSpPr>
        <p:spPr>
          <a:xfrm>
            <a:off x="1614488" y="2096168"/>
            <a:ext cx="5915025" cy="3761431"/>
          </a:xfrm>
        </p:spPr>
        <p:txBody>
          <a:bodyPr>
            <a:normAutofit/>
          </a:bodyPr>
          <a:lstStyle/>
          <a:p>
            <a:r>
              <a:rPr lang="en-US" altLang="ko-KR" dirty="0" smtClean="0"/>
              <a:t>Pros</a:t>
            </a:r>
          </a:p>
          <a:p>
            <a:pPr lvl="1"/>
            <a:r>
              <a:rPr lang="en-US" altLang="ko-KR" dirty="0" smtClean="0"/>
              <a:t>Easy to use</a:t>
            </a:r>
          </a:p>
          <a:p>
            <a:r>
              <a:rPr lang="en-US" altLang="ko-KR" dirty="0" smtClean="0"/>
              <a:t>Cons</a:t>
            </a:r>
          </a:p>
          <a:p>
            <a:pPr lvl="1"/>
            <a:r>
              <a:rPr lang="en-US" altLang="ko-KR" dirty="0" smtClean="0"/>
              <a:t>Security problem (Violate </a:t>
            </a:r>
            <a:r>
              <a:rPr lang="en-US" altLang="ko-KR" dirty="0" err="1" smtClean="0"/>
              <a:t>docker’s</a:t>
            </a:r>
            <a:r>
              <a:rPr lang="en-US" altLang="ko-KR" dirty="0" smtClean="0"/>
              <a:t> strong </a:t>
            </a:r>
            <a:r>
              <a:rPr lang="en-US" altLang="ko-KR" dirty="0" err="1" smtClean="0"/>
              <a:t>point:isolated</a:t>
            </a:r>
            <a:r>
              <a:rPr lang="en-US" altLang="ko-KR" dirty="0" smtClean="0"/>
              <a:t>)</a:t>
            </a:r>
            <a:endParaRPr lang="en-US" altLang="ko-KR" dirty="0"/>
          </a:p>
          <a:p>
            <a:r>
              <a:rPr lang="en-US" altLang="ko-KR" dirty="0" smtClean="0"/>
              <a:t>Solution?</a:t>
            </a:r>
          </a:p>
          <a:p>
            <a:pPr lvl="1"/>
            <a:r>
              <a:rPr lang="en-US" altLang="ko-KR" dirty="0" smtClean="0"/>
              <a:t>Establish L2 tunneling</a:t>
            </a:r>
            <a:r>
              <a:rPr lang="en-US" altLang="ko-KR" dirty="0"/>
              <a:t/>
            </a:r>
            <a:br>
              <a:rPr lang="en-US" altLang="ko-KR" dirty="0"/>
            </a:br>
            <a:r>
              <a:rPr lang="en-US" altLang="ko-KR" dirty="0" smtClean="0"/>
              <a:t>(Can easily achieved by using </a:t>
            </a:r>
            <a:r>
              <a:rPr lang="en-US" altLang="ko-KR" dirty="0" err="1" smtClean="0"/>
              <a:t>ovs</a:t>
            </a:r>
            <a:r>
              <a:rPr lang="en-US" altLang="ko-KR" dirty="0" smtClean="0"/>
              <a:t>.</a:t>
            </a:r>
            <a:br>
              <a:rPr lang="en-US" altLang="ko-KR" dirty="0" smtClean="0"/>
            </a:br>
            <a:r>
              <a:rPr lang="en-US" altLang="ko-KR" dirty="0" smtClean="0"/>
              <a:t>However, </a:t>
            </a:r>
            <a:r>
              <a:rPr lang="en-US" altLang="ko-KR" dirty="0" err="1" smtClean="0"/>
              <a:t>ovs</a:t>
            </a:r>
            <a:r>
              <a:rPr lang="en-US" altLang="ko-KR" dirty="0" smtClean="0"/>
              <a:t> doesn’t support raspberry pi officially.</a:t>
            </a:r>
            <a:br>
              <a:rPr lang="en-US" altLang="ko-KR" dirty="0" smtClean="0"/>
            </a:br>
            <a:r>
              <a:rPr lang="en-US" altLang="ko-KR" dirty="0" smtClean="0"/>
              <a:t>That’s why we are using this option.)</a:t>
            </a:r>
            <a:br>
              <a:rPr lang="en-US" altLang="ko-KR" dirty="0" smtClean="0"/>
            </a:br>
            <a:r>
              <a:rPr lang="en-US" altLang="ko-KR" dirty="0" smtClean="0"/>
              <a:t>Related keyword : GRE, </a:t>
            </a:r>
            <a:r>
              <a:rPr lang="en-US" altLang="ko-KR" dirty="0" err="1" smtClean="0"/>
              <a:t>vlan</a:t>
            </a:r>
            <a:r>
              <a:rPr lang="en-US" altLang="ko-KR" dirty="0" smtClean="0"/>
              <a:t>, </a:t>
            </a:r>
            <a:r>
              <a:rPr lang="en-US" altLang="ko-KR" dirty="0" err="1" smtClean="0"/>
              <a:t>vxlan</a:t>
            </a:r>
            <a:endParaRPr lang="en-US" altLang="ko-KR" dirty="0" smtClean="0"/>
          </a:p>
        </p:txBody>
      </p:sp>
      <p:sp>
        <p:nvSpPr>
          <p:cNvPr id="5" name="제목 1"/>
          <p:cNvSpPr txBox="1">
            <a:spLocks/>
          </p:cNvSpPr>
          <p:nvPr/>
        </p:nvSpPr>
        <p:spPr>
          <a:xfrm>
            <a:off x="0" y="0"/>
            <a:ext cx="7886700" cy="1325563"/>
          </a:xfrm>
          <a:prstGeom prst="rect">
            <a:avLst/>
          </a:prstGeom>
        </p:spPr>
        <p:txBody>
          <a:bodyPr vert="horz" lIns="91440" tIns="45720" rIns="91440" bIns="45720" rtlCol="0" anchor="t">
            <a:normAutofit fontScale="85000" lnSpcReduction="20000"/>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sz="6200" dirty="0">
                <a:solidFill>
                  <a:srgbClr val="0070C0"/>
                </a:solidFill>
              </a:rPr>
              <a:t>Docker</a:t>
            </a:r>
            <a:r>
              <a:rPr lang="en-US" altLang="ko-KR" sz="7200" dirty="0">
                <a:solidFill>
                  <a:srgbClr val="0070C0"/>
                </a:solidFill>
              </a:rPr>
              <a:t/>
            </a:r>
            <a:br>
              <a:rPr lang="en-US" altLang="ko-KR" sz="7200" dirty="0">
                <a:solidFill>
                  <a:srgbClr val="0070C0"/>
                </a:solidFill>
              </a:rPr>
            </a:br>
            <a:r>
              <a:rPr lang="en-US" altLang="ko-KR" sz="4700" dirty="0">
                <a:solidFill>
                  <a:srgbClr val="0070C0"/>
                </a:solidFill>
              </a:rPr>
              <a:t>- About [--net host] option</a:t>
            </a:r>
            <a:endParaRPr lang="ko-KR" altLang="en-US" sz="5600" dirty="0">
              <a:solidFill>
                <a:srgbClr val="0070C0"/>
              </a:solidFill>
            </a:endParaRPr>
          </a:p>
        </p:txBody>
      </p:sp>
      <p:sp>
        <p:nvSpPr>
          <p:cNvPr id="4" name="슬라이드 번호 개체 틀 3"/>
          <p:cNvSpPr>
            <a:spLocks noGrp="1"/>
          </p:cNvSpPr>
          <p:nvPr>
            <p:ph type="sldNum" sz="quarter" idx="12"/>
          </p:nvPr>
        </p:nvSpPr>
        <p:spPr/>
        <p:txBody>
          <a:bodyPr/>
          <a:lstStyle/>
          <a:p>
            <a:fld id="{2A77177F-D4BC-47C1-ABEC-AF5DF9643428}" type="slidenum">
              <a:rPr lang="ko-KR" altLang="en-US" smtClean="0"/>
              <a:t>49</a:t>
            </a:fld>
            <a:endParaRPr lang="ko-KR" altLang="en-US"/>
          </a:p>
        </p:txBody>
      </p:sp>
    </p:spTree>
    <p:extLst>
      <p:ext uri="{BB962C8B-B14F-4D97-AF65-F5344CB8AC3E}">
        <p14:creationId xmlns:p14="http://schemas.microsoft.com/office/powerpoint/2010/main" val="148632510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commondatastorage.googleapis.com/bradhedlund/blog/what-is-network-virtualization/What_is_Network_Virtualization.PNG"/>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42749" y="858737"/>
            <a:ext cx="7258502" cy="424956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0" y="6550223"/>
            <a:ext cx="5857694" cy="307777"/>
          </a:xfrm>
          <a:prstGeom prst="rect">
            <a:avLst/>
          </a:prstGeom>
          <a:noFill/>
        </p:spPr>
        <p:txBody>
          <a:bodyPr wrap="none" rtlCol="0">
            <a:spAutoFit/>
          </a:bodyPr>
          <a:lstStyle/>
          <a:p>
            <a:r>
              <a:rPr lang="en-US" altLang="ko-KR" sz="1400" dirty="0"/>
              <a:t>http://bradhedlund.com/2013/05/28/what-is-network-virtualization/</a:t>
            </a:r>
            <a:endParaRPr lang="ko-KR" altLang="en-US" sz="1400" dirty="0"/>
          </a:p>
        </p:txBody>
      </p:sp>
      <p:sp>
        <p:nvSpPr>
          <p:cNvPr id="5" name="직사각형 4"/>
          <p:cNvSpPr/>
          <p:nvPr/>
        </p:nvSpPr>
        <p:spPr>
          <a:xfrm>
            <a:off x="0" y="5167967"/>
            <a:ext cx="9144000" cy="1200329"/>
          </a:xfrm>
          <a:prstGeom prst="rect">
            <a:avLst/>
          </a:prstGeom>
        </p:spPr>
        <p:txBody>
          <a:bodyPr wrap="square">
            <a:spAutoFit/>
          </a:bodyPr>
          <a:lstStyle/>
          <a:p>
            <a:pPr marL="285750" indent="-285750">
              <a:buFont typeface="Arial" panose="020B0604020202020204" pitchFamily="34" charset="0"/>
              <a:buChar char="•"/>
            </a:pPr>
            <a:r>
              <a:rPr lang="en-US" altLang="ko-KR" dirty="0"/>
              <a:t>Virtualization is the basic act of </a:t>
            </a:r>
            <a:r>
              <a:rPr lang="en-US" altLang="ko-KR" b="1" dirty="0"/>
              <a:t>decoupling</a:t>
            </a:r>
            <a:r>
              <a:rPr lang="en-US" altLang="ko-KR" dirty="0"/>
              <a:t> an infrastructure service </a:t>
            </a:r>
            <a:r>
              <a:rPr lang="en-US" altLang="ko-KR" dirty="0" smtClean="0"/>
              <a:t>from </a:t>
            </a:r>
            <a:r>
              <a:rPr lang="en-US" altLang="ko-KR" dirty="0"/>
              <a:t>the physical assets on which that service </a:t>
            </a:r>
            <a:r>
              <a:rPr lang="en-US" altLang="ko-KR" dirty="0" smtClean="0"/>
              <a:t>operates. With </a:t>
            </a:r>
            <a:r>
              <a:rPr lang="en-US" altLang="ko-KR" dirty="0"/>
              <a:t>the virtual network fully decoupled, the physical network configuration is simplified to provide packet forwarding service from one hypervisor to the next</a:t>
            </a:r>
            <a:endParaRPr lang="ko-KR" altLang="en-US" dirty="0"/>
          </a:p>
        </p:txBody>
      </p:sp>
      <p:sp>
        <p:nvSpPr>
          <p:cNvPr id="9" name="제목 1"/>
          <p:cNvSpPr txBox="1">
            <a:spLocks/>
          </p:cNvSpPr>
          <p:nvPr/>
        </p:nvSpPr>
        <p:spPr>
          <a:xfrm>
            <a:off x="0" y="0"/>
            <a:ext cx="9144000" cy="782595"/>
          </a:xfrm>
          <a:prstGeom prst="rect">
            <a:avLst/>
          </a:prstGeom>
        </p:spPr>
        <p:txBody>
          <a:bodyPr vert="horz" lIns="91440" tIns="45720" rIns="91440" bIns="45720" rtlCol="0" anchor="t">
            <a:normAutofit/>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sz="4000" smtClean="0">
                <a:solidFill>
                  <a:srgbClr val="0070C0"/>
                </a:solidFill>
              </a:rPr>
              <a:t>Virtualization: Basic Concept</a:t>
            </a:r>
            <a:endParaRPr lang="ko-KR" altLang="en-US" sz="4000" dirty="0" smtClean="0">
              <a:solidFill>
                <a:srgbClr val="0070C0"/>
              </a:solidFill>
            </a:endParaRPr>
          </a:p>
        </p:txBody>
      </p:sp>
      <p:sp>
        <p:nvSpPr>
          <p:cNvPr id="2" name="슬라이드 번호 개체 틀 1"/>
          <p:cNvSpPr>
            <a:spLocks noGrp="1"/>
          </p:cNvSpPr>
          <p:nvPr>
            <p:ph type="sldNum" sz="quarter" idx="12"/>
          </p:nvPr>
        </p:nvSpPr>
        <p:spPr/>
        <p:txBody>
          <a:bodyPr/>
          <a:lstStyle/>
          <a:p>
            <a:fld id="{2A77177F-D4BC-47C1-ABEC-AF5DF9643428}" type="slidenum">
              <a:rPr lang="ko-KR" altLang="en-US" smtClean="0"/>
              <a:t>5</a:t>
            </a:fld>
            <a:endParaRPr lang="ko-KR" altLang="en-US"/>
          </a:p>
        </p:txBody>
      </p:sp>
    </p:spTree>
    <p:extLst>
      <p:ext uri="{BB962C8B-B14F-4D97-AF65-F5344CB8AC3E}">
        <p14:creationId xmlns:p14="http://schemas.microsoft.com/office/powerpoint/2010/main" val="116027174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제목 1"/>
          <p:cNvSpPr txBox="1">
            <a:spLocks/>
          </p:cNvSpPr>
          <p:nvPr/>
        </p:nvSpPr>
        <p:spPr>
          <a:xfrm>
            <a:off x="0" y="0"/>
            <a:ext cx="7886700" cy="1325563"/>
          </a:xfrm>
          <a:prstGeom prst="rect">
            <a:avLst/>
          </a:prstGeom>
        </p:spPr>
        <p:txBody>
          <a:bodyPr vert="horz" lIns="91440" tIns="45720" rIns="91440" bIns="45720" rtlCol="0" anchor="t">
            <a:normAutofit fontScale="25000" lnSpcReduction="20000"/>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sz="21600" dirty="0">
                <a:solidFill>
                  <a:srgbClr val="FF0000"/>
                </a:solidFill>
              </a:rPr>
              <a:t>Docker</a:t>
            </a:r>
            <a:r>
              <a:rPr lang="en-US" altLang="ko-KR" sz="19200" dirty="0">
                <a:solidFill>
                  <a:srgbClr val="FF0000"/>
                </a:solidFill>
              </a:rPr>
              <a:t/>
            </a:r>
            <a:br>
              <a:rPr lang="en-US" altLang="ko-KR" sz="19200" dirty="0">
                <a:solidFill>
                  <a:srgbClr val="FF0000"/>
                </a:solidFill>
              </a:rPr>
            </a:br>
            <a:r>
              <a:rPr lang="en-US" altLang="ko-KR" sz="12800" dirty="0">
                <a:solidFill>
                  <a:srgbClr val="FF0000"/>
                </a:solidFill>
              </a:rPr>
              <a:t>- Connect docker container to ovs bridge</a:t>
            </a:r>
            <a:endParaRPr lang="ko-KR" altLang="en-US" sz="8000" dirty="0">
              <a:solidFill>
                <a:srgbClr val="FF0000"/>
              </a:solidFill>
            </a:endParaRPr>
          </a:p>
        </p:txBody>
      </p:sp>
      <p:pic>
        <p:nvPicPr>
          <p:cNvPr id="9" name="Picture 2" descr="http://publicdomainvectors.org/photos/Anonymous_Keyboard_1_ic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704365" y="-114072"/>
            <a:ext cx="1439635" cy="1439635"/>
          </a:xfrm>
          <a:prstGeom prst="rect">
            <a:avLst/>
          </a:prstGeom>
          <a:noFill/>
          <a:extLst>
            <a:ext uri="{909E8E84-426E-40DD-AFC4-6F175D3DCCD1}">
              <a14:hiddenFill xmlns:a14="http://schemas.microsoft.com/office/drawing/2010/main">
                <a:solidFill>
                  <a:srgbClr val="FFFFFF"/>
                </a:solidFill>
              </a14:hiddenFill>
            </a:ext>
          </a:extLst>
        </p:spPr>
      </p:pic>
      <p:sp>
        <p:nvSpPr>
          <p:cNvPr id="10" name="직사각형 9"/>
          <p:cNvSpPr/>
          <p:nvPr/>
        </p:nvSpPr>
        <p:spPr>
          <a:xfrm>
            <a:off x="16475" y="2653386"/>
            <a:ext cx="9111049" cy="2954655"/>
          </a:xfrm>
          <a:prstGeom prst="rect">
            <a:avLst/>
          </a:prstGeom>
          <a:ln w="31750">
            <a:solidFill>
              <a:srgbClr val="C00000"/>
            </a:solidFill>
          </a:ln>
        </p:spPr>
        <p:txBody>
          <a:bodyPr wrap="square">
            <a:spAutoFit/>
          </a:bodyPr>
          <a:lstStyle/>
          <a:p>
            <a:r>
              <a:rPr lang="en-US" altLang="ko-KR" dirty="0" smtClean="0">
                <a:latin typeface="Times New Roman" panose="02020603050405020304" pitchFamily="18" charset="0"/>
                <a:cs typeface="Times New Roman" panose="02020603050405020304" pitchFamily="18" charset="0"/>
              </a:rPr>
              <a:t>$</a:t>
            </a:r>
            <a:r>
              <a:rPr lang="ko-KR" altLang="en-US" dirty="0" smtClean="0">
                <a:latin typeface="Times New Roman" panose="02020603050405020304" pitchFamily="18" charset="0"/>
                <a:cs typeface="Times New Roman" panose="02020603050405020304" pitchFamily="18" charset="0"/>
              </a:rPr>
              <a:t>cd </a:t>
            </a:r>
            <a:r>
              <a:rPr lang="ko-KR" altLang="en-US" dirty="0">
                <a:latin typeface="Times New Roman" panose="02020603050405020304" pitchFamily="18" charset="0"/>
                <a:cs typeface="Times New Roman" panose="02020603050405020304" pitchFamily="18" charset="0"/>
              </a:rPr>
              <a:t>/usr/bin</a:t>
            </a:r>
          </a:p>
          <a:p>
            <a:r>
              <a:rPr lang="en-US" altLang="ko-KR" dirty="0" smtClean="0">
                <a:latin typeface="Times New Roman" panose="02020603050405020304" pitchFamily="18" charset="0"/>
                <a:cs typeface="Times New Roman" panose="02020603050405020304" pitchFamily="18" charset="0"/>
              </a:rPr>
              <a:t>$sudo </a:t>
            </a:r>
            <a:r>
              <a:rPr lang="ko-KR" altLang="en-US" dirty="0" smtClean="0">
                <a:latin typeface="Times New Roman" panose="02020603050405020304" pitchFamily="18" charset="0"/>
                <a:cs typeface="Times New Roman" panose="02020603050405020304" pitchFamily="18" charset="0"/>
              </a:rPr>
              <a:t>wget </a:t>
            </a:r>
            <a:r>
              <a:rPr lang="ko-KR" altLang="en-US" dirty="0">
                <a:latin typeface="Times New Roman" panose="02020603050405020304" pitchFamily="18" charset="0"/>
                <a:cs typeface="Times New Roman" panose="02020603050405020304" pitchFamily="18" charset="0"/>
              </a:rPr>
              <a:t>https://raw.githubusercontent.com/openvswitch/ovs/master/utilities/ovs-docker</a:t>
            </a:r>
          </a:p>
          <a:p>
            <a:r>
              <a:rPr lang="en-US" altLang="ko-KR" dirty="0" smtClean="0">
                <a:latin typeface="Times New Roman" panose="02020603050405020304" pitchFamily="18" charset="0"/>
                <a:cs typeface="Times New Roman" panose="02020603050405020304" pitchFamily="18" charset="0"/>
              </a:rPr>
              <a:t>$sudo </a:t>
            </a:r>
            <a:r>
              <a:rPr lang="ko-KR" altLang="en-US" dirty="0">
                <a:latin typeface="Times New Roman" panose="02020603050405020304" pitchFamily="18" charset="0"/>
                <a:cs typeface="Times New Roman" panose="02020603050405020304" pitchFamily="18" charset="0"/>
              </a:rPr>
              <a:t>chmod a+rwx ovs-docker</a:t>
            </a:r>
            <a:endParaRPr lang="en-US" altLang="ko-KR" dirty="0">
              <a:latin typeface="Times New Roman" panose="02020603050405020304" pitchFamily="18" charset="0"/>
              <a:cs typeface="Times New Roman" panose="02020603050405020304" pitchFamily="18" charset="0"/>
            </a:endParaRPr>
          </a:p>
          <a:p>
            <a:endParaRPr lang="en-US" altLang="ko-KR" dirty="0">
              <a:latin typeface="Times New Roman" panose="02020603050405020304" pitchFamily="18" charset="0"/>
              <a:cs typeface="Times New Roman" panose="02020603050405020304" pitchFamily="18" charset="0"/>
            </a:endParaRPr>
          </a:p>
          <a:p>
            <a:r>
              <a:rPr lang="en-US" altLang="ko-KR" sz="1400" dirty="0" smtClean="0">
                <a:latin typeface="Times New Roman" panose="02020603050405020304" pitchFamily="18" charset="0"/>
                <a:cs typeface="Times New Roman" panose="02020603050405020304" pitchFamily="18" charset="0"/>
              </a:rPr>
              <a:t>$sudo </a:t>
            </a:r>
            <a:r>
              <a:rPr lang="en-US" altLang="ko-KR" sz="1400" dirty="0">
                <a:latin typeface="Times New Roman" panose="02020603050405020304" pitchFamily="18" charset="0"/>
                <a:cs typeface="Times New Roman" panose="02020603050405020304" pitchFamily="18" charset="0"/>
              </a:rPr>
              <a:t>ovs-docker add-port </a:t>
            </a:r>
            <a:r>
              <a:rPr lang="en-US" altLang="ko-KR" sz="1400" dirty="0" smtClean="0">
                <a:latin typeface="Times New Roman" panose="02020603050405020304" pitchFamily="18" charset="0"/>
                <a:cs typeface="Times New Roman" panose="02020603050405020304" pitchFamily="18" charset="0"/>
              </a:rPr>
              <a:t>br0 </a:t>
            </a:r>
            <a:r>
              <a:rPr lang="en-US" altLang="ko-KR" sz="1400" dirty="0">
                <a:latin typeface="Times New Roman" panose="02020603050405020304" pitchFamily="18" charset="0"/>
                <a:cs typeface="Times New Roman" panose="02020603050405020304" pitchFamily="18" charset="0"/>
              </a:rPr>
              <a:t>eth0 </a:t>
            </a:r>
            <a:r>
              <a:rPr lang="en-US" altLang="ko-KR" sz="1400" dirty="0">
                <a:solidFill>
                  <a:srgbClr val="FF0000"/>
                </a:solidFill>
                <a:latin typeface="Times New Roman" panose="02020603050405020304" pitchFamily="18" charset="0"/>
                <a:cs typeface="Times New Roman" panose="02020603050405020304" pitchFamily="18" charset="0"/>
              </a:rPr>
              <a:t>[</a:t>
            </a:r>
            <a:r>
              <a:rPr lang="en-US" altLang="ko-KR" sz="1400" dirty="0" err="1">
                <a:solidFill>
                  <a:srgbClr val="FF0000"/>
                </a:solidFill>
                <a:latin typeface="Times New Roman" panose="02020603050405020304" pitchFamily="18" charset="0"/>
                <a:cs typeface="Times New Roman" panose="02020603050405020304" pitchFamily="18" charset="0"/>
              </a:rPr>
              <a:t>containerName</a:t>
            </a:r>
            <a:r>
              <a:rPr lang="en-US" altLang="ko-KR" sz="1400" dirty="0">
                <a:solidFill>
                  <a:srgbClr val="FF0000"/>
                </a:solidFill>
                <a:latin typeface="Times New Roman" panose="02020603050405020304" pitchFamily="18" charset="0"/>
                <a:cs typeface="Times New Roman" panose="02020603050405020304" pitchFamily="18" charset="0"/>
              </a:rPr>
              <a:t>]</a:t>
            </a:r>
            <a:r>
              <a:rPr lang="en-US" altLang="ko-KR" sz="1400" dirty="0">
                <a:latin typeface="Times New Roman" panose="02020603050405020304" pitchFamily="18" charset="0"/>
                <a:cs typeface="Times New Roman" panose="02020603050405020304" pitchFamily="18" charset="0"/>
              </a:rPr>
              <a:t> --ipaddress</a:t>
            </a:r>
            <a:r>
              <a:rPr lang="en-US" altLang="ko-KR" sz="1400" dirty="0" smtClean="0">
                <a:solidFill>
                  <a:srgbClr val="FF0000"/>
                </a:solidFill>
                <a:latin typeface="Times New Roman" panose="02020603050405020304" pitchFamily="18" charset="0"/>
                <a:cs typeface="Times New Roman" panose="02020603050405020304" pitchFamily="18" charset="0"/>
              </a:rPr>
              <a:t>=[</a:t>
            </a:r>
            <a:r>
              <a:rPr lang="en-US" altLang="ko-KR" sz="1400" dirty="0" err="1" smtClean="0">
                <a:solidFill>
                  <a:srgbClr val="FF0000"/>
                </a:solidFill>
                <a:latin typeface="Times New Roman" panose="02020603050405020304" pitchFamily="18" charset="0"/>
                <a:cs typeface="Times New Roman" panose="02020603050405020304" pitchFamily="18" charset="0"/>
              </a:rPr>
              <a:t>IP_address</a:t>
            </a:r>
            <a:r>
              <a:rPr lang="en-US" altLang="ko-KR" sz="1400" dirty="0" smtClean="0">
                <a:solidFill>
                  <a:srgbClr val="FF0000"/>
                </a:solidFill>
                <a:latin typeface="Times New Roman" panose="02020603050405020304" pitchFamily="18" charset="0"/>
                <a:cs typeface="Times New Roman" panose="02020603050405020304" pitchFamily="18" charset="0"/>
              </a:rPr>
              <a:t>/24]</a:t>
            </a:r>
            <a:r>
              <a:rPr lang="en-US" altLang="ko-KR" sz="1400" dirty="0" smtClean="0">
                <a:latin typeface="Times New Roman" panose="02020603050405020304" pitchFamily="18" charset="0"/>
                <a:cs typeface="Times New Roman" panose="02020603050405020304" pitchFamily="18" charset="0"/>
              </a:rPr>
              <a:t> --gateway=</a:t>
            </a:r>
            <a:r>
              <a:rPr lang="en-US" altLang="ko-KR" sz="1400" dirty="0" smtClean="0">
                <a:solidFill>
                  <a:srgbClr val="FF0000"/>
                </a:solidFill>
                <a:latin typeface="Times New Roman" panose="02020603050405020304" pitchFamily="18" charset="0"/>
                <a:cs typeface="Times New Roman" panose="02020603050405020304" pitchFamily="18" charset="0"/>
              </a:rPr>
              <a:t>[</a:t>
            </a:r>
            <a:r>
              <a:rPr lang="en-US" altLang="ko-KR" sz="1400" dirty="0" err="1" smtClean="0">
                <a:solidFill>
                  <a:srgbClr val="FF0000"/>
                </a:solidFill>
                <a:latin typeface="Times New Roman" panose="02020603050405020304" pitchFamily="18" charset="0"/>
                <a:cs typeface="Times New Roman" panose="02020603050405020304" pitchFamily="18" charset="0"/>
              </a:rPr>
              <a:t>Gateway_address</a:t>
            </a:r>
            <a:r>
              <a:rPr lang="en-US" altLang="ko-KR" sz="1400" dirty="0" smtClean="0">
                <a:solidFill>
                  <a:srgbClr val="FF0000"/>
                </a:solidFill>
                <a:latin typeface="Times New Roman" panose="02020603050405020304" pitchFamily="18" charset="0"/>
                <a:cs typeface="Times New Roman" panose="02020603050405020304" pitchFamily="18" charset="0"/>
              </a:rPr>
              <a:t>]</a:t>
            </a:r>
          </a:p>
          <a:p>
            <a:endParaRPr lang="en-US" altLang="ko-KR" sz="1400" dirty="0">
              <a:solidFill>
                <a:srgbClr val="FF0000"/>
              </a:solidFill>
              <a:latin typeface="Times New Roman" panose="02020603050405020304" pitchFamily="18" charset="0"/>
              <a:cs typeface="Times New Roman" panose="02020603050405020304" pitchFamily="18" charset="0"/>
            </a:endParaRPr>
          </a:p>
          <a:p>
            <a:endParaRPr lang="en-US" altLang="ko-KR" sz="1400" dirty="0" smtClean="0">
              <a:solidFill>
                <a:srgbClr val="FF0000"/>
              </a:solidFill>
              <a:latin typeface="Times New Roman" panose="02020603050405020304" pitchFamily="18" charset="0"/>
              <a:cs typeface="Times New Roman" panose="02020603050405020304" pitchFamily="18" charset="0"/>
            </a:endParaRPr>
          </a:p>
          <a:p>
            <a:r>
              <a:rPr lang="en-US" altLang="ko-KR" dirty="0" smtClean="0">
                <a:latin typeface="Times New Roman" panose="02020603050405020304" pitchFamily="18" charset="0"/>
                <a:cs typeface="Times New Roman" panose="02020603050405020304" pitchFamily="18" charset="0"/>
              </a:rPr>
              <a:t>$sudo docker attach </a:t>
            </a:r>
            <a:r>
              <a:rPr lang="en-US" altLang="ko-KR" dirty="0" smtClean="0">
                <a:solidFill>
                  <a:srgbClr val="FF0000"/>
                </a:solidFill>
                <a:latin typeface="Times New Roman" panose="02020603050405020304" pitchFamily="18" charset="0"/>
                <a:cs typeface="Times New Roman" panose="02020603050405020304" pitchFamily="18" charset="0"/>
              </a:rPr>
              <a:t>[</a:t>
            </a:r>
            <a:r>
              <a:rPr lang="en-US" altLang="ko-KR" dirty="0" err="1" smtClean="0">
                <a:solidFill>
                  <a:srgbClr val="FF0000"/>
                </a:solidFill>
                <a:latin typeface="Times New Roman" panose="02020603050405020304" pitchFamily="18" charset="0"/>
                <a:cs typeface="Times New Roman" panose="02020603050405020304" pitchFamily="18" charset="0"/>
              </a:rPr>
              <a:t>containerName</a:t>
            </a:r>
            <a:r>
              <a:rPr lang="en-US" altLang="ko-KR" dirty="0" smtClean="0">
                <a:solidFill>
                  <a:srgbClr val="FF0000"/>
                </a:solidFill>
                <a:latin typeface="Times New Roman" panose="02020603050405020304" pitchFamily="18" charset="0"/>
                <a:cs typeface="Times New Roman" panose="02020603050405020304" pitchFamily="18" charset="0"/>
              </a:rPr>
              <a:t>]</a:t>
            </a:r>
          </a:p>
          <a:p>
            <a:r>
              <a:rPr lang="en-US" altLang="ko-KR" dirty="0">
                <a:latin typeface="Times New Roman" panose="02020603050405020304" pitchFamily="18" charset="0"/>
                <a:cs typeface="Times New Roman" panose="02020603050405020304" pitchFamily="18" charset="0"/>
              </a:rPr>
              <a:t>#</a:t>
            </a:r>
            <a:r>
              <a:rPr lang="en-US" altLang="ko-KR" dirty="0" smtClean="0">
                <a:latin typeface="Times New Roman" panose="02020603050405020304" pitchFamily="18" charset="0"/>
                <a:cs typeface="Times New Roman" panose="02020603050405020304" pitchFamily="18" charset="0"/>
              </a:rPr>
              <a:t>apt-get update</a:t>
            </a:r>
          </a:p>
          <a:p>
            <a:r>
              <a:rPr lang="en-US" altLang="ko-KR" dirty="0">
                <a:latin typeface="Times New Roman" panose="02020603050405020304" pitchFamily="18" charset="0"/>
                <a:cs typeface="Times New Roman" panose="02020603050405020304" pitchFamily="18" charset="0"/>
              </a:rPr>
              <a:t>#</a:t>
            </a:r>
            <a:r>
              <a:rPr lang="en-US" altLang="ko-KR" dirty="0" smtClean="0">
                <a:latin typeface="Times New Roman" panose="02020603050405020304" pitchFamily="18" charset="0"/>
                <a:cs typeface="Times New Roman" panose="02020603050405020304" pitchFamily="18" charset="0"/>
              </a:rPr>
              <a:t>apt-get install net-tools</a:t>
            </a:r>
          </a:p>
          <a:p>
            <a:r>
              <a:rPr lang="en-US" altLang="ko-KR" dirty="0">
                <a:latin typeface="Times New Roman" panose="02020603050405020304" pitchFamily="18" charset="0"/>
                <a:cs typeface="Times New Roman" panose="02020603050405020304" pitchFamily="18" charset="0"/>
              </a:rPr>
              <a:t>#</a:t>
            </a:r>
            <a:r>
              <a:rPr lang="en-US" altLang="ko-KR" dirty="0" smtClean="0">
                <a:latin typeface="Times New Roman" panose="02020603050405020304" pitchFamily="18" charset="0"/>
                <a:cs typeface="Times New Roman" panose="02020603050405020304" pitchFamily="18" charset="0"/>
              </a:rPr>
              <a:t>apt-get install </a:t>
            </a:r>
            <a:r>
              <a:rPr lang="en-US" altLang="ko-KR" dirty="0" err="1" smtClean="0">
                <a:latin typeface="Times New Roman" panose="02020603050405020304" pitchFamily="18" charset="0"/>
                <a:cs typeface="Times New Roman" panose="02020603050405020304" pitchFamily="18" charset="0"/>
              </a:rPr>
              <a:t>iputils</a:t>
            </a:r>
            <a:r>
              <a:rPr lang="en-US" altLang="ko-KR" dirty="0" smtClean="0">
                <a:latin typeface="Times New Roman" panose="02020603050405020304" pitchFamily="18" charset="0"/>
                <a:cs typeface="Times New Roman" panose="02020603050405020304" pitchFamily="18" charset="0"/>
              </a:rPr>
              <a:t>-ping</a:t>
            </a:r>
          </a:p>
        </p:txBody>
      </p:sp>
      <p:sp>
        <p:nvSpPr>
          <p:cNvPr id="3" name="직사각형 2"/>
          <p:cNvSpPr/>
          <p:nvPr/>
        </p:nvSpPr>
        <p:spPr>
          <a:xfrm>
            <a:off x="0" y="2284054"/>
            <a:ext cx="8186536" cy="369332"/>
          </a:xfrm>
          <a:prstGeom prst="rect">
            <a:avLst/>
          </a:prstGeom>
        </p:spPr>
        <p:txBody>
          <a:bodyPr wrap="none">
            <a:spAutoFit/>
          </a:bodyPr>
          <a:lstStyle/>
          <a:p>
            <a:r>
              <a:rPr lang="en-US" altLang="ko-KR" dirty="0"/>
              <a:t>Install ovs-docker utility in host machine. (Not in inside of Docker container.)</a:t>
            </a:r>
          </a:p>
        </p:txBody>
      </p:sp>
      <p:sp>
        <p:nvSpPr>
          <p:cNvPr id="4" name="슬라이드 번호 개체 틀 3"/>
          <p:cNvSpPr>
            <a:spLocks noGrp="1"/>
          </p:cNvSpPr>
          <p:nvPr>
            <p:ph type="sldNum" sz="quarter" idx="12"/>
          </p:nvPr>
        </p:nvSpPr>
        <p:spPr/>
        <p:txBody>
          <a:bodyPr/>
          <a:lstStyle/>
          <a:p>
            <a:fld id="{2A77177F-D4BC-47C1-ABEC-AF5DF9643428}" type="slidenum">
              <a:rPr lang="ko-KR" altLang="en-US" smtClean="0"/>
              <a:t>50</a:t>
            </a:fld>
            <a:endParaRPr lang="ko-KR" altLang="en-US"/>
          </a:p>
        </p:txBody>
      </p:sp>
    </p:spTree>
    <p:extLst>
      <p:ext uri="{BB962C8B-B14F-4D97-AF65-F5344CB8AC3E}">
        <p14:creationId xmlns:p14="http://schemas.microsoft.com/office/powerpoint/2010/main" val="282467712"/>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descr="http://publicdomainvectors.org/photos/Anonymous_Keyboard_1_ic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704365" y="-114072"/>
            <a:ext cx="1439635" cy="1439635"/>
          </a:xfrm>
          <a:prstGeom prst="rect">
            <a:avLst/>
          </a:prstGeom>
          <a:noFill/>
          <a:extLst>
            <a:ext uri="{909E8E84-426E-40DD-AFC4-6F175D3DCCD1}">
              <a14:hiddenFill xmlns:a14="http://schemas.microsoft.com/office/drawing/2010/main">
                <a:solidFill>
                  <a:srgbClr val="FFFFFF"/>
                </a:solidFill>
              </a14:hiddenFill>
            </a:ext>
          </a:extLst>
        </p:spPr>
      </p:pic>
      <p:sp>
        <p:nvSpPr>
          <p:cNvPr id="11" name="직사각형 10"/>
          <p:cNvSpPr/>
          <p:nvPr/>
        </p:nvSpPr>
        <p:spPr>
          <a:xfrm>
            <a:off x="16475" y="2926325"/>
            <a:ext cx="9111049" cy="1415772"/>
          </a:xfrm>
          <a:prstGeom prst="rect">
            <a:avLst/>
          </a:prstGeom>
          <a:ln w="31750">
            <a:solidFill>
              <a:srgbClr val="C00000"/>
            </a:solidFill>
          </a:ln>
        </p:spPr>
        <p:txBody>
          <a:bodyPr wrap="square">
            <a:spAutoFit/>
          </a:bodyPr>
          <a:lstStyle/>
          <a:p>
            <a:pPr algn="just"/>
            <a:r>
              <a:rPr lang="en-US" altLang="ko-KR" dirty="0" smtClean="0">
                <a:latin typeface="Times New Roman" panose="02020603050405020304" pitchFamily="18" charset="0"/>
                <a:cs typeface="Times New Roman" panose="02020603050405020304" pitchFamily="18" charset="0"/>
              </a:rPr>
              <a:t>$sudo vi /etc/</a:t>
            </a:r>
            <a:r>
              <a:rPr lang="en-US" altLang="ko-KR" dirty="0" err="1" smtClean="0">
                <a:latin typeface="Times New Roman" panose="02020603050405020304" pitchFamily="18" charset="0"/>
                <a:cs typeface="Times New Roman" panose="02020603050405020304" pitchFamily="18" charset="0"/>
              </a:rPr>
              <a:t>rc.local</a:t>
            </a:r>
            <a:endParaRPr lang="en-US" altLang="ko-KR" dirty="0" smtClean="0">
              <a:latin typeface="Times New Roman" panose="02020603050405020304" pitchFamily="18" charset="0"/>
              <a:cs typeface="Times New Roman" panose="02020603050405020304" pitchFamily="18" charset="0"/>
            </a:endParaRPr>
          </a:p>
          <a:p>
            <a:pPr algn="just"/>
            <a:endParaRPr lang="en-US" altLang="ko-KR" dirty="0" smtClean="0">
              <a:latin typeface="Times New Roman" panose="02020603050405020304" pitchFamily="18" charset="0"/>
              <a:cs typeface="Times New Roman" panose="02020603050405020304" pitchFamily="18" charset="0"/>
            </a:endParaRPr>
          </a:p>
          <a:p>
            <a:pPr algn="just"/>
            <a:r>
              <a:rPr lang="en-US" altLang="ko-KR" dirty="0" smtClean="0">
                <a:latin typeface="Times New Roman" panose="02020603050405020304" pitchFamily="18" charset="0"/>
                <a:cs typeface="Times New Roman" panose="02020603050405020304" pitchFamily="18" charset="0"/>
              </a:rPr>
              <a:t>docker start </a:t>
            </a:r>
            <a:r>
              <a:rPr lang="en-US" altLang="ko-KR" dirty="0" smtClean="0">
                <a:solidFill>
                  <a:srgbClr val="FF0000"/>
                </a:solidFill>
                <a:latin typeface="Times New Roman" panose="02020603050405020304" pitchFamily="18" charset="0"/>
                <a:cs typeface="Times New Roman" panose="02020603050405020304" pitchFamily="18" charset="0"/>
              </a:rPr>
              <a:t>[</a:t>
            </a:r>
            <a:r>
              <a:rPr lang="en-US" altLang="ko-KR" dirty="0" err="1" smtClean="0">
                <a:solidFill>
                  <a:srgbClr val="FF0000"/>
                </a:solidFill>
                <a:latin typeface="Times New Roman" panose="02020603050405020304" pitchFamily="18" charset="0"/>
                <a:cs typeface="Times New Roman" panose="02020603050405020304" pitchFamily="18" charset="0"/>
              </a:rPr>
              <a:t>container_name</a:t>
            </a:r>
            <a:r>
              <a:rPr lang="en-US" altLang="ko-KR" dirty="0" smtClean="0">
                <a:solidFill>
                  <a:srgbClr val="FF0000"/>
                </a:solidFill>
                <a:latin typeface="Times New Roman" panose="02020603050405020304" pitchFamily="18" charset="0"/>
                <a:cs typeface="Times New Roman" panose="02020603050405020304" pitchFamily="18" charset="0"/>
              </a:rPr>
              <a:t>]</a:t>
            </a:r>
          </a:p>
          <a:p>
            <a:r>
              <a:rPr lang="en-US" altLang="ko-KR" sz="1600" dirty="0" smtClean="0">
                <a:latin typeface="Times New Roman" panose="02020603050405020304" pitchFamily="18" charset="0"/>
                <a:cs typeface="Times New Roman" panose="02020603050405020304" pitchFamily="18" charset="0"/>
              </a:rPr>
              <a:t>ovs-docker del-port </a:t>
            </a:r>
            <a:r>
              <a:rPr lang="en-US" altLang="ko-KR" sz="1600" dirty="0">
                <a:latin typeface="Times New Roman" panose="02020603050405020304" pitchFamily="18" charset="0"/>
                <a:cs typeface="Times New Roman" panose="02020603050405020304" pitchFamily="18" charset="0"/>
              </a:rPr>
              <a:t>br0 eth0 </a:t>
            </a:r>
            <a:r>
              <a:rPr lang="en-US" altLang="ko-KR" sz="1600" dirty="0">
                <a:solidFill>
                  <a:srgbClr val="FF0000"/>
                </a:solidFill>
                <a:latin typeface="Times New Roman" panose="02020603050405020304" pitchFamily="18" charset="0"/>
                <a:cs typeface="Times New Roman" panose="02020603050405020304" pitchFamily="18" charset="0"/>
              </a:rPr>
              <a:t>[</a:t>
            </a:r>
            <a:r>
              <a:rPr lang="en-US" altLang="ko-KR" sz="1600" dirty="0" err="1">
                <a:solidFill>
                  <a:srgbClr val="FF0000"/>
                </a:solidFill>
                <a:latin typeface="Times New Roman" panose="02020603050405020304" pitchFamily="18" charset="0"/>
                <a:cs typeface="Times New Roman" panose="02020603050405020304" pitchFamily="18" charset="0"/>
              </a:rPr>
              <a:t>containerName</a:t>
            </a:r>
            <a:r>
              <a:rPr lang="en-US" altLang="ko-KR" sz="1600" dirty="0" smtClean="0">
                <a:solidFill>
                  <a:srgbClr val="FF0000"/>
                </a:solidFill>
                <a:latin typeface="Times New Roman" panose="02020603050405020304" pitchFamily="18" charset="0"/>
                <a:cs typeface="Times New Roman" panose="02020603050405020304" pitchFamily="18" charset="0"/>
              </a:rPr>
              <a:t>]</a:t>
            </a:r>
          </a:p>
          <a:p>
            <a:r>
              <a:rPr lang="en-US" altLang="ko-KR" sz="1600" dirty="0" smtClean="0">
                <a:latin typeface="Times New Roman" panose="02020603050405020304" pitchFamily="18" charset="0"/>
                <a:cs typeface="Times New Roman" panose="02020603050405020304" pitchFamily="18" charset="0"/>
              </a:rPr>
              <a:t>ovs-docker </a:t>
            </a:r>
            <a:r>
              <a:rPr lang="en-US" altLang="ko-KR" sz="1600" dirty="0">
                <a:latin typeface="Times New Roman" panose="02020603050405020304" pitchFamily="18" charset="0"/>
                <a:cs typeface="Times New Roman" panose="02020603050405020304" pitchFamily="18" charset="0"/>
              </a:rPr>
              <a:t>add-port br0 eth0 </a:t>
            </a:r>
            <a:r>
              <a:rPr lang="en-US" altLang="ko-KR" sz="1600" dirty="0">
                <a:solidFill>
                  <a:srgbClr val="FF0000"/>
                </a:solidFill>
                <a:latin typeface="Times New Roman" panose="02020603050405020304" pitchFamily="18" charset="0"/>
                <a:cs typeface="Times New Roman" panose="02020603050405020304" pitchFamily="18" charset="0"/>
              </a:rPr>
              <a:t>[</a:t>
            </a:r>
            <a:r>
              <a:rPr lang="en-US" altLang="ko-KR" sz="1600" dirty="0" err="1">
                <a:solidFill>
                  <a:srgbClr val="FF0000"/>
                </a:solidFill>
                <a:latin typeface="Times New Roman" panose="02020603050405020304" pitchFamily="18" charset="0"/>
                <a:cs typeface="Times New Roman" panose="02020603050405020304" pitchFamily="18" charset="0"/>
              </a:rPr>
              <a:t>containerName</a:t>
            </a:r>
            <a:r>
              <a:rPr lang="en-US" altLang="ko-KR" sz="1600" dirty="0">
                <a:solidFill>
                  <a:srgbClr val="FF0000"/>
                </a:solidFill>
                <a:latin typeface="Times New Roman" panose="02020603050405020304" pitchFamily="18" charset="0"/>
                <a:cs typeface="Times New Roman" panose="02020603050405020304" pitchFamily="18" charset="0"/>
              </a:rPr>
              <a:t>]</a:t>
            </a:r>
            <a:r>
              <a:rPr lang="en-US" altLang="ko-KR" sz="1600" dirty="0">
                <a:latin typeface="Times New Roman" panose="02020603050405020304" pitchFamily="18" charset="0"/>
                <a:cs typeface="Times New Roman" panose="02020603050405020304" pitchFamily="18" charset="0"/>
              </a:rPr>
              <a:t> --ipaddress</a:t>
            </a:r>
            <a:r>
              <a:rPr lang="en-US" altLang="ko-KR" sz="1600" dirty="0">
                <a:solidFill>
                  <a:srgbClr val="FF0000"/>
                </a:solidFill>
                <a:latin typeface="Times New Roman" panose="02020603050405020304" pitchFamily="18" charset="0"/>
                <a:cs typeface="Times New Roman" panose="02020603050405020304" pitchFamily="18" charset="0"/>
              </a:rPr>
              <a:t>=[</a:t>
            </a:r>
            <a:r>
              <a:rPr lang="en-US" altLang="ko-KR" sz="1600" dirty="0" err="1" smtClean="0">
                <a:solidFill>
                  <a:srgbClr val="FF0000"/>
                </a:solidFill>
                <a:latin typeface="Times New Roman" panose="02020603050405020304" pitchFamily="18" charset="0"/>
                <a:cs typeface="Times New Roman" panose="02020603050405020304" pitchFamily="18" charset="0"/>
              </a:rPr>
              <a:t>IP_address</a:t>
            </a:r>
            <a:r>
              <a:rPr lang="en-US" altLang="ko-KR" sz="1600" dirty="0" smtClean="0">
                <a:solidFill>
                  <a:srgbClr val="FF0000"/>
                </a:solidFill>
                <a:latin typeface="Times New Roman" panose="02020603050405020304" pitchFamily="18" charset="0"/>
                <a:cs typeface="Times New Roman" panose="02020603050405020304" pitchFamily="18" charset="0"/>
              </a:rPr>
              <a:t>/24]</a:t>
            </a:r>
            <a:r>
              <a:rPr lang="en-US" altLang="ko-KR" sz="1600" dirty="0" smtClean="0">
                <a:latin typeface="Times New Roman" panose="02020603050405020304" pitchFamily="18" charset="0"/>
                <a:cs typeface="Times New Roman" panose="02020603050405020304" pitchFamily="18" charset="0"/>
              </a:rPr>
              <a:t> </a:t>
            </a:r>
            <a:r>
              <a:rPr lang="en-US" altLang="ko-KR" sz="1600" dirty="0">
                <a:latin typeface="Times New Roman" panose="02020603050405020304" pitchFamily="18" charset="0"/>
                <a:cs typeface="Times New Roman" panose="02020603050405020304" pitchFamily="18" charset="0"/>
              </a:rPr>
              <a:t>--gateway=</a:t>
            </a:r>
            <a:r>
              <a:rPr lang="en-US" altLang="ko-KR" sz="1600" dirty="0">
                <a:solidFill>
                  <a:srgbClr val="FF0000"/>
                </a:solidFill>
                <a:latin typeface="Times New Roman" panose="02020603050405020304" pitchFamily="18" charset="0"/>
                <a:cs typeface="Times New Roman" panose="02020603050405020304" pitchFamily="18" charset="0"/>
              </a:rPr>
              <a:t>[</a:t>
            </a:r>
            <a:r>
              <a:rPr lang="en-US" altLang="ko-KR" sz="1600" dirty="0" err="1">
                <a:solidFill>
                  <a:srgbClr val="FF0000"/>
                </a:solidFill>
                <a:latin typeface="Times New Roman" panose="02020603050405020304" pitchFamily="18" charset="0"/>
                <a:cs typeface="Times New Roman" panose="02020603050405020304" pitchFamily="18" charset="0"/>
              </a:rPr>
              <a:t>Gateway_address</a:t>
            </a:r>
            <a:r>
              <a:rPr lang="en-US" altLang="ko-KR" sz="1600" dirty="0" smtClean="0">
                <a:solidFill>
                  <a:srgbClr val="FF0000"/>
                </a:solidFill>
                <a:latin typeface="Times New Roman" panose="02020603050405020304" pitchFamily="18" charset="0"/>
                <a:cs typeface="Times New Roman" panose="02020603050405020304" pitchFamily="18" charset="0"/>
              </a:rPr>
              <a:t>]</a:t>
            </a:r>
            <a:endParaRPr lang="en-US" altLang="ko-KR" sz="1600" dirty="0">
              <a:solidFill>
                <a:srgbClr val="FF0000"/>
              </a:solidFill>
              <a:latin typeface="Times New Roman" panose="02020603050405020304" pitchFamily="18" charset="0"/>
              <a:cs typeface="Times New Roman" panose="02020603050405020304" pitchFamily="18" charset="0"/>
            </a:endParaRPr>
          </a:p>
        </p:txBody>
      </p:sp>
      <p:sp>
        <p:nvSpPr>
          <p:cNvPr id="4" name="직사각형 3"/>
          <p:cNvSpPr/>
          <p:nvPr/>
        </p:nvSpPr>
        <p:spPr>
          <a:xfrm>
            <a:off x="-1" y="2556993"/>
            <a:ext cx="4572000" cy="369332"/>
          </a:xfrm>
          <a:prstGeom prst="rect">
            <a:avLst/>
          </a:prstGeom>
        </p:spPr>
        <p:txBody>
          <a:bodyPr>
            <a:spAutoFit/>
          </a:bodyPr>
          <a:lstStyle/>
          <a:p>
            <a:r>
              <a:rPr lang="en-US" altLang="ko-KR" dirty="0" smtClean="0"/>
              <a:t>Modify /etc/</a:t>
            </a:r>
            <a:r>
              <a:rPr lang="en-US" altLang="ko-KR" dirty="0" err="1" smtClean="0"/>
              <a:t>rc.local</a:t>
            </a:r>
            <a:endParaRPr lang="en-US" altLang="ko-KR" dirty="0"/>
          </a:p>
        </p:txBody>
      </p:sp>
      <p:sp>
        <p:nvSpPr>
          <p:cNvPr id="12" name="제목 1"/>
          <p:cNvSpPr>
            <a:spLocks noGrp="1"/>
          </p:cNvSpPr>
          <p:nvPr>
            <p:ph type="title"/>
          </p:nvPr>
        </p:nvSpPr>
        <p:spPr>
          <a:xfrm>
            <a:off x="0" y="0"/>
            <a:ext cx="9144000" cy="1325563"/>
          </a:xfrm>
        </p:spPr>
        <p:txBody>
          <a:bodyPr>
            <a:normAutofit/>
          </a:bodyPr>
          <a:lstStyle/>
          <a:p>
            <a:r>
              <a:rPr lang="en-US" altLang="ko-KR" sz="4000" dirty="0" smtClean="0">
                <a:solidFill>
                  <a:srgbClr val="FF0000"/>
                </a:solidFill>
              </a:rPr>
              <a:t>Modify</a:t>
            </a:r>
            <a:br>
              <a:rPr lang="en-US" altLang="ko-KR" sz="4000" dirty="0" smtClean="0">
                <a:solidFill>
                  <a:srgbClr val="FF0000"/>
                </a:solidFill>
              </a:rPr>
            </a:br>
            <a:r>
              <a:rPr lang="en-US" altLang="ko-KR" sz="3200" dirty="0" smtClean="0">
                <a:solidFill>
                  <a:srgbClr val="FF0000"/>
                </a:solidFill>
              </a:rPr>
              <a:t>- /etc/</a:t>
            </a:r>
            <a:r>
              <a:rPr lang="en-US" altLang="ko-KR" sz="3200" dirty="0" err="1" smtClean="0">
                <a:solidFill>
                  <a:srgbClr val="FF0000"/>
                </a:solidFill>
              </a:rPr>
              <a:t>rc.local</a:t>
            </a:r>
            <a:endParaRPr lang="ko-KR" altLang="en-US" sz="4000" dirty="0">
              <a:solidFill>
                <a:srgbClr val="FF0000"/>
              </a:solidFill>
            </a:endParaRPr>
          </a:p>
        </p:txBody>
      </p:sp>
      <p:sp>
        <p:nvSpPr>
          <p:cNvPr id="7" name="TextBox 6"/>
          <p:cNvSpPr txBox="1"/>
          <p:nvPr/>
        </p:nvSpPr>
        <p:spPr>
          <a:xfrm>
            <a:off x="-16476" y="4413626"/>
            <a:ext cx="9144000" cy="1200329"/>
          </a:xfrm>
          <a:prstGeom prst="rect">
            <a:avLst/>
          </a:prstGeom>
          <a:noFill/>
        </p:spPr>
        <p:txBody>
          <a:bodyPr wrap="square" rtlCol="0">
            <a:spAutoFit/>
          </a:bodyPr>
          <a:lstStyle/>
          <a:p>
            <a:pPr algn="ctr"/>
            <a:r>
              <a:rPr lang="en-US" altLang="ko-KR" sz="2400" dirty="0"/>
              <a:t>Whenever NUC is rebooted, </a:t>
            </a:r>
          </a:p>
          <a:p>
            <a:pPr algn="ctr"/>
            <a:r>
              <a:rPr lang="en-US" altLang="ko-KR" sz="2400" dirty="0"/>
              <a:t>network configuration of Docker container is initialized </a:t>
            </a:r>
          </a:p>
          <a:p>
            <a:pPr algn="ctr"/>
            <a:r>
              <a:rPr lang="en-US" altLang="ko-KR" sz="2400" dirty="0"/>
              <a:t>by executing commands in </a:t>
            </a:r>
            <a:r>
              <a:rPr lang="en-US" altLang="ko-KR" sz="2400" dirty="0">
                <a:solidFill>
                  <a:srgbClr val="FF0000"/>
                </a:solidFill>
              </a:rPr>
              <a:t>rc.local</a:t>
            </a:r>
          </a:p>
        </p:txBody>
      </p:sp>
      <p:sp>
        <p:nvSpPr>
          <p:cNvPr id="3" name="슬라이드 번호 개체 틀 2"/>
          <p:cNvSpPr>
            <a:spLocks noGrp="1"/>
          </p:cNvSpPr>
          <p:nvPr>
            <p:ph type="sldNum" sz="quarter" idx="12"/>
          </p:nvPr>
        </p:nvSpPr>
        <p:spPr/>
        <p:txBody>
          <a:bodyPr/>
          <a:lstStyle/>
          <a:p>
            <a:fld id="{2A77177F-D4BC-47C1-ABEC-AF5DF9643428}" type="slidenum">
              <a:rPr lang="ko-KR" altLang="en-US" smtClean="0"/>
              <a:t>51</a:t>
            </a:fld>
            <a:endParaRPr lang="ko-KR" altLang="en-US"/>
          </a:p>
        </p:txBody>
      </p:sp>
    </p:spTree>
    <p:extLst>
      <p:ext uri="{BB962C8B-B14F-4D97-AF65-F5344CB8AC3E}">
        <p14:creationId xmlns:p14="http://schemas.microsoft.com/office/powerpoint/2010/main" val="455528814"/>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38691" y="1598054"/>
            <a:ext cx="7666618" cy="3925577"/>
          </a:xfrm>
          <a:prstGeom prst="rect">
            <a:avLst/>
          </a:prstGeom>
        </p:spPr>
      </p:pic>
      <p:grpSp>
        <p:nvGrpSpPr>
          <p:cNvPr id="14" name="그룹 13"/>
          <p:cNvGrpSpPr>
            <a:grpSpLocks noChangeAspect="1"/>
          </p:cNvGrpSpPr>
          <p:nvPr/>
        </p:nvGrpSpPr>
        <p:grpSpPr>
          <a:xfrm>
            <a:off x="7345349" y="5635493"/>
            <a:ext cx="1082701" cy="1039943"/>
            <a:chOff x="5182528" y="3476698"/>
            <a:chExt cx="3520330" cy="3381302"/>
          </a:xfrm>
        </p:grpSpPr>
        <p:pic>
          <p:nvPicPr>
            <p:cNvPr id="7" name="Picture 4" descr="C:\Users\sunny\Desktop\제목 없음.png"/>
            <p:cNvPicPr>
              <a:picLocks noChangeAspect="1" noChangeArrowheads="1"/>
            </p:cNvPicPr>
            <p:nvPr/>
          </p:nvPicPr>
          <p:blipFill rotWithShape="1">
            <a:blip r:embed="rId3"/>
            <a:srcRect/>
            <a:stretch>
              <a:fillRect/>
            </a:stretch>
          </p:blipFill>
          <p:spPr>
            <a:xfrm>
              <a:off x="5182528" y="3476698"/>
              <a:ext cx="3520330" cy="3381302"/>
            </a:xfrm>
            <a:prstGeom prst="rect">
              <a:avLst/>
            </a:prstGeom>
            <a:noFill/>
          </p:spPr>
        </p:pic>
        <p:pic>
          <p:nvPicPr>
            <p:cNvPr id="8" name="그림 1204"/>
            <p:cNvPicPr>
              <a:picLocks noChangeAspect="1"/>
            </p:cNvPicPr>
            <p:nvPr/>
          </p:nvPicPr>
          <p:blipFill rotWithShape="1">
            <a:blip r:embed="rId4">
              <a:alphaModFix/>
              <a:duotone>
                <a:prstClr val="black"/>
                <a:srgbClr val="5AB3DA">
                  <a:tint val="45000"/>
                  <a:satMod val="400000"/>
                </a:srgbClr>
              </a:duotone>
              <a:lum/>
            </a:blip>
            <a:stretch>
              <a:fillRect/>
            </a:stretch>
          </p:blipFill>
          <p:spPr>
            <a:xfrm>
              <a:off x="7377472" y="5367835"/>
              <a:ext cx="752364" cy="762742"/>
            </a:xfrm>
            <a:prstGeom prst="rect">
              <a:avLst/>
            </a:prstGeom>
          </p:spPr>
        </p:pic>
        <p:sp useBgFill="1">
          <p:nvSpPr>
            <p:cNvPr id="9" name="Rounded Rectangle 107"/>
            <p:cNvSpPr>
              <a:spLocks noChangeAspect="1"/>
            </p:cNvSpPr>
            <p:nvPr/>
          </p:nvSpPr>
          <p:spPr>
            <a:xfrm>
              <a:off x="6614445" y="3770853"/>
              <a:ext cx="869559" cy="869559"/>
            </a:xfrm>
            <a:prstGeom prst="roundRect">
              <a:avLst>
                <a:gd name="adj" fmla="val 16667"/>
              </a:avLst>
            </a:prstGeom>
            <a:solidFill>
              <a:srgbClr val="FFFF00"/>
            </a:solidFill>
            <a:ln w="28575"/>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anchor="ctr"/>
            <a:lstStyle/>
            <a:p>
              <a:pPr algn="ctr">
                <a:defRPr lang="ko-KR" altLang="en-US"/>
              </a:pPr>
              <a:endParaRPr lang="en-US" altLang="ko-KR" sz="900" b="1">
                <a:solidFill>
                  <a:schemeClr val="bg2">
                    <a:lumMod val="50000"/>
                  </a:schemeClr>
                </a:solidFill>
              </a:endParaRPr>
            </a:p>
          </p:txBody>
        </p:sp>
        <p:cxnSp>
          <p:nvCxnSpPr>
            <p:cNvPr id="10" name="직선 연결선 9"/>
            <p:cNvCxnSpPr>
              <a:stCxn id="9" idx="2"/>
              <a:endCxn id="8" idx="0"/>
            </p:cNvCxnSpPr>
            <p:nvPr/>
          </p:nvCxnSpPr>
          <p:spPr>
            <a:xfrm>
              <a:off x="7049225" y="4640412"/>
              <a:ext cx="704429" cy="727423"/>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1" name="정육면체 10"/>
            <p:cNvSpPr/>
            <p:nvPr/>
          </p:nvSpPr>
          <p:spPr>
            <a:xfrm>
              <a:off x="5420106" y="5167349"/>
              <a:ext cx="1161633" cy="858850"/>
            </a:xfrm>
            <a:prstGeom prst="cube">
              <a:avLst>
                <a:gd name="adj" fmla="val 13889"/>
              </a:avLst>
            </a:prstGeom>
            <a:solidFill>
              <a:schemeClr val="bg1"/>
            </a:solidFill>
            <a:ln w="25400">
              <a:solidFill>
                <a:srgbClr val="4485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750" dirty="0"/>
            </a:p>
          </p:txBody>
        </p:sp>
        <p:pic>
          <p:nvPicPr>
            <p:cNvPr id="12" name="Picture 6" descr="http://blog.docker.com/wp-content/uploads/2013/08/KuDr42X_ITXghJhSInDZekNEF0jLt3NeVxtRye3tqco.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6140" t="12878" r="56361" b="17541"/>
            <a:stretch/>
          </p:blipFill>
          <p:spPr bwMode="auto">
            <a:xfrm>
              <a:off x="5570775" y="5367835"/>
              <a:ext cx="715787" cy="450904"/>
            </a:xfrm>
            <a:prstGeom prst="rect">
              <a:avLst/>
            </a:prstGeom>
            <a:noFill/>
            <a:ln w="25400">
              <a:noFill/>
            </a:ln>
            <a:extLst>
              <a:ext uri="{909E8E84-426E-40DD-AFC4-6F175D3DCCD1}">
                <a14:hiddenFill xmlns:a14="http://schemas.microsoft.com/office/drawing/2010/main">
                  <a:solidFill>
                    <a:srgbClr val="FFFFFF"/>
                  </a:solidFill>
                </a14:hiddenFill>
              </a:ext>
            </a:extLst>
          </p:spPr>
        </p:pic>
        <p:cxnSp>
          <p:nvCxnSpPr>
            <p:cNvPr id="13" name="직선 연결선 12"/>
            <p:cNvCxnSpPr>
              <a:stCxn id="11" idx="5"/>
              <a:endCxn id="8" idx="1"/>
            </p:cNvCxnSpPr>
            <p:nvPr/>
          </p:nvCxnSpPr>
          <p:spPr>
            <a:xfrm>
              <a:off x="6581739" y="5537131"/>
              <a:ext cx="795733" cy="212075"/>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15" name="순서도: 처리 14"/>
          <p:cNvSpPr/>
          <p:nvPr/>
        </p:nvSpPr>
        <p:spPr>
          <a:xfrm>
            <a:off x="3095251" y="2648566"/>
            <a:ext cx="308564" cy="93099"/>
          </a:xfrm>
          <a:prstGeom prst="flowChartProcess">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
        <p:nvSpPr>
          <p:cNvPr id="17" name="제목 1"/>
          <p:cNvSpPr txBox="1">
            <a:spLocks/>
          </p:cNvSpPr>
          <p:nvPr/>
        </p:nvSpPr>
        <p:spPr>
          <a:xfrm>
            <a:off x="0" y="0"/>
            <a:ext cx="7886700" cy="1325563"/>
          </a:xfrm>
          <a:prstGeom prst="rect">
            <a:avLst/>
          </a:prstGeom>
        </p:spPr>
        <p:txBody>
          <a:bodyPr vert="horz" lIns="91440" tIns="45720" rIns="91440" bIns="45720" rtlCol="0" anchor="t">
            <a:normAutofit fontScale="92500" lnSpcReduction="10000"/>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sz="5200" dirty="0">
                <a:solidFill>
                  <a:srgbClr val="0070C0"/>
                </a:solidFill>
              </a:rPr>
              <a:t>Docker</a:t>
            </a:r>
            <a:r>
              <a:rPr lang="en-US" altLang="ko-KR" sz="8000" dirty="0">
                <a:solidFill>
                  <a:srgbClr val="0070C0"/>
                </a:solidFill>
              </a:rPr>
              <a:t/>
            </a:r>
            <a:br>
              <a:rPr lang="en-US" altLang="ko-KR" sz="8000" dirty="0">
                <a:solidFill>
                  <a:srgbClr val="0070C0"/>
                </a:solidFill>
              </a:rPr>
            </a:br>
            <a:r>
              <a:rPr lang="en-US" altLang="ko-KR" sz="4300" dirty="0">
                <a:solidFill>
                  <a:srgbClr val="0070C0"/>
                </a:solidFill>
              </a:rPr>
              <a:t>- Check connectivity</a:t>
            </a:r>
            <a:endParaRPr lang="ko-KR" altLang="en-US" sz="6400" dirty="0">
              <a:solidFill>
                <a:srgbClr val="0070C0"/>
              </a:solidFill>
            </a:endParaRPr>
          </a:p>
        </p:txBody>
      </p:sp>
      <p:sp>
        <p:nvSpPr>
          <p:cNvPr id="4" name="슬라이드 번호 개체 틀 3"/>
          <p:cNvSpPr>
            <a:spLocks noGrp="1"/>
          </p:cNvSpPr>
          <p:nvPr>
            <p:ph type="sldNum" sz="quarter" idx="12"/>
          </p:nvPr>
        </p:nvSpPr>
        <p:spPr/>
        <p:txBody>
          <a:bodyPr/>
          <a:lstStyle/>
          <a:p>
            <a:fld id="{2A77177F-D4BC-47C1-ABEC-AF5DF9643428}" type="slidenum">
              <a:rPr lang="ko-KR" altLang="en-US" smtClean="0"/>
              <a:t>52</a:t>
            </a:fld>
            <a:endParaRPr lang="ko-KR" altLang="en-US"/>
          </a:p>
        </p:txBody>
      </p:sp>
    </p:spTree>
    <p:extLst>
      <p:ext uri="{BB962C8B-B14F-4D97-AF65-F5344CB8AC3E}">
        <p14:creationId xmlns:p14="http://schemas.microsoft.com/office/powerpoint/2010/main" val="2180882311"/>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12709" y="1456978"/>
            <a:ext cx="6518582" cy="4061222"/>
          </a:xfrm>
          <a:prstGeom prst="rect">
            <a:avLst/>
          </a:prstGeom>
        </p:spPr>
      </p:pic>
      <p:sp>
        <p:nvSpPr>
          <p:cNvPr id="5" name="TextBox 4"/>
          <p:cNvSpPr txBox="1"/>
          <p:nvPr/>
        </p:nvSpPr>
        <p:spPr>
          <a:xfrm>
            <a:off x="5686614" y="5556685"/>
            <a:ext cx="1283869" cy="338554"/>
          </a:xfrm>
          <a:prstGeom prst="rect">
            <a:avLst/>
          </a:prstGeom>
          <a:noFill/>
        </p:spPr>
        <p:txBody>
          <a:bodyPr wrap="square" rtlCol="0">
            <a:spAutoFit/>
          </a:bodyPr>
          <a:lstStyle/>
          <a:p>
            <a:r>
              <a:rPr lang="en-US" altLang="ko-KR" sz="1600" dirty="0"/>
              <a:t>KVM VM</a:t>
            </a:r>
            <a:endParaRPr lang="ko-KR" altLang="en-US" sz="1600" dirty="0"/>
          </a:p>
        </p:txBody>
      </p:sp>
      <p:sp>
        <p:nvSpPr>
          <p:cNvPr id="15" name="TextBox 14"/>
          <p:cNvSpPr txBox="1"/>
          <p:nvPr/>
        </p:nvSpPr>
        <p:spPr>
          <a:xfrm>
            <a:off x="2098345" y="5556685"/>
            <a:ext cx="1842735" cy="584775"/>
          </a:xfrm>
          <a:prstGeom prst="rect">
            <a:avLst/>
          </a:prstGeom>
          <a:noFill/>
        </p:spPr>
        <p:txBody>
          <a:bodyPr wrap="square" rtlCol="0">
            <a:spAutoFit/>
          </a:bodyPr>
          <a:lstStyle/>
          <a:p>
            <a:r>
              <a:rPr lang="en-US" altLang="ko-KR" sz="1600" dirty="0"/>
              <a:t>Docker container</a:t>
            </a:r>
            <a:endParaRPr lang="ko-KR" altLang="en-US" sz="1600" dirty="0"/>
          </a:p>
        </p:txBody>
      </p:sp>
      <p:sp>
        <p:nvSpPr>
          <p:cNvPr id="17" name="제목 1"/>
          <p:cNvSpPr txBox="1">
            <a:spLocks/>
          </p:cNvSpPr>
          <p:nvPr/>
        </p:nvSpPr>
        <p:spPr>
          <a:xfrm>
            <a:off x="0" y="0"/>
            <a:ext cx="7886700" cy="1325563"/>
          </a:xfrm>
          <a:prstGeom prst="rect">
            <a:avLst/>
          </a:prstGeom>
        </p:spPr>
        <p:txBody>
          <a:bodyPr vert="horz" lIns="91440" tIns="45720" rIns="91440" bIns="45720" rtlCol="0" anchor="t">
            <a:normAutofit fontScale="92500" lnSpcReduction="20000"/>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sz="5400" dirty="0">
                <a:solidFill>
                  <a:srgbClr val="0070C0"/>
                </a:solidFill>
              </a:rPr>
              <a:t>Docker connect with KVM</a:t>
            </a:r>
            <a:br>
              <a:rPr lang="en-US" altLang="ko-KR" sz="5400" dirty="0">
                <a:solidFill>
                  <a:srgbClr val="0070C0"/>
                </a:solidFill>
              </a:rPr>
            </a:br>
            <a:r>
              <a:rPr lang="en-US" altLang="ko-KR" sz="4400" dirty="0">
                <a:solidFill>
                  <a:srgbClr val="0070C0"/>
                </a:solidFill>
              </a:rPr>
              <a:t>- Check connectivity</a:t>
            </a:r>
            <a:endParaRPr lang="ko-KR" altLang="en-US" sz="5400" dirty="0">
              <a:solidFill>
                <a:srgbClr val="0070C0"/>
              </a:solidFill>
            </a:endParaRPr>
          </a:p>
        </p:txBody>
      </p:sp>
      <p:grpSp>
        <p:nvGrpSpPr>
          <p:cNvPr id="18" name="그룹 17"/>
          <p:cNvGrpSpPr>
            <a:grpSpLocks noChangeAspect="1"/>
          </p:cNvGrpSpPr>
          <p:nvPr/>
        </p:nvGrpSpPr>
        <p:grpSpPr>
          <a:xfrm>
            <a:off x="7345349" y="5635493"/>
            <a:ext cx="1082701" cy="1039943"/>
            <a:chOff x="5182528" y="3476698"/>
            <a:chExt cx="3520330" cy="3381302"/>
          </a:xfrm>
        </p:grpSpPr>
        <p:pic>
          <p:nvPicPr>
            <p:cNvPr id="19" name="Picture 4" descr="C:\Users\sunny\Desktop\제목 없음.png"/>
            <p:cNvPicPr>
              <a:picLocks noChangeAspect="1" noChangeArrowheads="1"/>
            </p:cNvPicPr>
            <p:nvPr/>
          </p:nvPicPr>
          <p:blipFill rotWithShape="1">
            <a:blip r:embed="rId3"/>
            <a:srcRect/>
            <a:stretch>
              <a:fillRect/>
            </a:stretch>
          </p:blipFill>
          <p:spPr>
            <a:xfrm>
              <a:off x="5182528" y="3476698"/>
              <a:ext cx="3520330" cy="3381302"/>
            </a:xfrm>
            <a:prstGeom prst="rect">
              <a:avLst/>
            </a:prstGeom>
            <a:noFill/>
          </p:spPr>
        </p:pic>
        <p:pic>
          <p:nvPicPr>
            <p:cNvPr id="20" name="그림 1204"/>
            <p:cNvPicPr>
              <a:picLocks noChangeAspect="1"/>
            </p:cNvPicPr>
            <p:nvPr/>
          </p:nvPicPr>
          <p:blipFill rotWithShape="1">
            <a:blip r:embed="rId4">
              <a:alphaModFix/>
              <a:duotone>
                <a:prstClr val="black"/>
                <a:srgbClr val="5AB3DA">
                  <a:tint val="45000"/>
                  <a:satMod val="400000"/>
                </a:srgbClr>
              </a:duotone>
              <a:lum/>
            </a:blip>
            <a:stretch>
              <a:fillRect/>
            </a:stretch>
          </p:blipFill>
          <p:spPr>
            <a:xfrm>
              <a:off x="7377472" y="5367835"/>
              <a:ext cx="752364" cy="762742"/>
            </a:xfrm>
            <a:prstGeom prst="rect">
              <a:avLst/>
            </a:prstGeom>
          </p:spPr>
        </p:pic>
        <p:sp useBgFill="1">
          <p:nvSpPr>
            <p:cNvPr id="21" name="Rounded Rectangle 107"/>
            <p:cNvSpPr>
              <a:spLocks noChangeAspect="1"/>
            </p:cNvSpPr>
            <p:nvPr/>
          </p:nvSpPr>
          <p:spPr>
            <a:xfrm>
              <a:off x="6614445" y="3770853"/>
              <a:ext cx="869559" cy="869559"/>
            </a:xfrm>
            <a:prstGeom prst="roundRect">
              <a:avLst>
                <a:gd name="adj" fmla="val 16667"/>
              </a:avLst>
            </a:prstGeom>
            <a:solidFill>
              <a:srgbClr val="FFFF00"/>
            </a:solidFill>
            <a:ln w="28575"/>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anchor="ctr"/>
            <a:lstStyle/>
            <a:p>
              <a:pPr algn="ctr">
                <a:defRPr lang="ko-KR" altLang="en-US"/>
              </a:pPr>
              <a:endParaRPr lang="en-US" altLang="ko-KR" sz="900" b="1">
                <a:solidFill>
                  <a:schemeClr val="bg2">
                    <a:lumMod val="50000"/>
                  </a:schemeClr>
                </a:solidFill>
              </a:endParaRPr>
            </a:p>
          </p:txBody>
        </p:sp>
        <p:cxnSp>
          <p:nvCxnSpPr>
            <p:cNvPr id="22" name="직선 연결선 21"/>
            <p:cNvCxnSpPr>
              <a:stCxn id="21" idx="2"/>
              <a:endCxn id="20" idx="0"/>
            </p:cNvCxnSpPr>
            <p:nvPr/>
          </p:nvCxnSpPr>
          <p:spPr>
            <a:xfrm>
              <a:off x="7049225" y="4640412"/>
              <a:ext cx="704429" cy="727423"/>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23" name="정육면체 22"/>
            <p:cNvSpPr/>
            <p:nvPr/>
          </p:nvSpPr>
          <p:spPr>
            <a:xfrm>
              <a:off x="5420106" y="5167349"/>
              <a:ext cx="1161633" cy="858850"/>
            </a:xfrm>
            <a:prstGeom prst="cube">
              <a:avLst>
                <a:gd name="adj" fmla="val 13889"/>
              </a:avLst>
            </a:prstGeom>
            <a:solidFill>
              <a:schemeClr val="bg1"/>
            </a:solidFill>
            <a:ln w="25400">
              <a:solidFill>
                <a:srgbClr val="4485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750" dirty="0"/>
            </a:p>
          </p:txBody>
        </p:sp>
        <p:pic>
          <p:nvPicPr>
            <p:cNvPr id="24" name="Picture 6" descr="http://blog.docker.com/wp-content/uploads/2013/08/KuDr42X_ITXghJhSInDZekNEF0jLt3NeVxtRye3tqco.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6140" t="12878" r="56361" b="17541"/>
            <a:stretch/>
          </p:blipFill>
          <p:spPr bwMode="auto">
            <a:xfrm>
              <a:off x="5570775" y="5367835"/>
              <a:ext cx="715787" cy="450904"/>
            </a:xfrm>
            <a:prstGeom prst="rect">
              <a:avLst/>
            </a:prstGeom>
            <a:noFill/>
            <a:ln w="25400">
              <a:noFill/>
            </a:ln>
            <a:extLst>
              <a:ext uri="{909E8E84-426E-40DD-AFC4-6F175D3DCCD1}">
                <a14:hiddenFill xmlns:a14="http://schemas.microsoft.com/office/drawing/2010/main">
                  <a:solidFill>
                    <a:srgbClr val="FFFFFF"/>
                  </a:solidFill>
                </a14:hiddenFill>
              </a:ext>
            </a:extLst>
          </p:spPr>
        </p:pic>
        <p:cxnSp>
          <p:nvCxnSpPr>
            <p:cNvPr id="25" name="직선 연결선 24"/>
            <p:cNvCxnSpPr>
              <a:stCxn id="23" idx="5"/>
              <a:endCxn id="20" idx="1"/>
            </p:cNvCxnSpPr>
            <p:nvPr/>
          </p:nvCxnSpPr>
          <p:spPr>
            <a:xfrm>
              <a:off x="6581739" y="5537131"/>
              <a:ext cx="795733" cy="212075"/>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3" name="슬라이드 번호 개체 틀 2"/>
          <p:cNvSpPr>
            <a:spLocks noGrp="1"/>
          </p:cNvSpPr>
          <p:nvPr>
            <p:ph type="sldNum" sz="quarter" idx="12"/>
          </p:nvPr>
        </p:nvSpPr>
        <p:spPr/>
        <p:txBody>
          <a:bodyPr/>
          <a:lstStyle/>
          <a:p>
            <a:fld id="{2A77177F-D4BC-47C1-ABEC-AF5DF9643428}" type="slidenum">
              <a:rPr lang="ko-KR" altLang="en-US" smtClean="0"/>
              <a:t>53</a:t>
            </a:fld>
            <a:endParaRPr lang="ko-KR" altLang="en-US"/>
          </a:p>
        </p:txBody>
      </p:sp>
    </p:spTree>
    <p:extLst>
      <p:ext uri="{BB962C8B-B14F-4D97-AF65-F5344CB8AC3E}">
        <p14:creationId xmlns:p14="http://schemas.microsoft.com/office/powerpoint/2010/main" val="3977572111"/>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이등변 삼각형 27"/>
          <p:cNvSpPr/>
          <p:nvPr/>
        </p:nvSpPr>
        <p:spPr>
          <a:xfrm flipV="1">
            <a:off x="5096372" y="3934067"/>
            <a:ext cx="3466792" cy="1433742"/>
          </a:xfrm>
          <a:prstGeom prst="triangle">
            <a:avLst/>
          </a:prstGeom>
          <a:gradFill flip="none" rotWithShape="1">
            <a:gsLst>
              <a:gs pos="0">
                <a:srgbClr val="FFC000"/>
              </a:gs>
              <a:gs pos="100000">
                <a:schemeClr val="accent1">
                  <a:lumMod val="20000"/>
                  <a:lumOff val="8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9" name="그림 2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52577" y="5778602"/>
            <a:ext cx="1554381" cy="653621"/>
          </a:xfrm>
          <a:prstGeom prst="rect">
            <a:avLst/>
          </a:prstGeom>
        </p:spPr>
      </p:pic>
      <p:sp>
        <p:nvSpPr>
          <p:cNvPr id="30" name="이등변 삼각형 29"/>
          <p:cNvSpPr/>
          <p:nvPr/>
        </p:nvSpPr>
        <p:spPr>
          <a:xfrm flipV="1">
            <a:off x="4989841" y="3908265"/>
            <a:ext cx="3324426" cy="716871"/>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4" name="Picture 4" descr="C:\Users\sunny\Desktop\제목 없음.png"/>
          <p:cNvPicPr>
            <a:picLocks noChangeAspect="1" noChangeArrowheads="1"/>
          </p:cNvPicPr>
          <p:nvPr/>
        </p:nvPicPr>
        <p:blipFill rotWithShape="1">
          <a:blip r:embed="rId3"/>
          <a:srcRect/>
          <a:stretch>
            <a:fillRect/>
          </a:stretch>
        </p:blipFill>
        <p:spPr>
          <a:xfrm>
            <a:off x="5069603" y="1348213"/>
            <a:ext cx="3520330" cy="3381302"/>
          </a:xfrm>
          <a:prstGeom prst="rect">
            <a:avLst/>
          </a:prstGeom>
          <a:noFill/>
        </p:spPr>
      </p:pic>
      <p:sp>
        <p:nvSpPr>
          <p:cNvPr id="10" name="이등변 삼각형 9"/>
          <p:cNvSpPr/>
          <p:nvPr/>
        </p:nvSpPr>
        <p:spPr>
          <a:xfrm flipV="1">
            <a:off x="676032" y="3915052"/>
            <a:ext cx="3466792" cy="1433742"/>
          </a:xfrm>
          <a:prstGeom prst="triangle">
            <a:avLst/>
          </a:prstGeom>
          <a:gradFill flip="none" rotWithShape="1">
            <a:gsLst>
              <a:gs pos="0">
                <a:srgbClr val="FFC000"/>
              </a:gs>
              <a:gs pos="100000">
                <a:schemeClr val="accent1">
                  <a:lumMod val="20000"/>
                  <a:lumOff val="8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6" name="그림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2238" y="5780579"/>
            <a:ext cx="1554381" cy="653621"/>
          </a:xfrm>
          <a:prstGeom prst="rect">
            <a:avLst/>
          </a:prstGeom>
        </p:spPr>
      </p:pic>
      <p:sp useBgFill="1">
        <p:nvSpPr>
          <p:cNvPr id="8" name="Rounded Rectangle 107"/>
          <p:cNvSpPr>
            <a:spLocks noChangeAspect="1"/>
          </p:cNvSpPr>
          <p:nvPr/>
        </p:nvSpPr>
        <p:spPr>
          <a:xfrm>
            <a:off x="6404289" y="1642368"/>
            <a:ext cx="860259" cy="509379"/>
          </a:xfrm>
          <a:prstGeom prst="roundRect">
            <a:avLst>
              <a:gd name="adj" fmla="val 16667"/>
            </a:avLst>
          </a:prstGeom>
          <a:solidFill>
            <a:srgbClr val="FFFF00"/>
          </a:solidFill>
          <a:ln w="28575"/>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anchor="ctr"/>
          <a:lstStyle/>
          <a:p>
            <a:pPr algn="ctr">
              <a:defRPr lang="ko-KR" altLang="en-US"/>
            </a:pPr>
            <a:r>
              <a:rPr lang="en-US" altLang="ko-KR" b="1" dirty="0" smtClean="0">
                <a:solidFill>
                  <a:schemeClr val="bg2">
                    <a:lumMod val="50000"/>
                  </a:schemeClr>
                </a:solidFill>
              </a:rPr>
              <a:t>VM</a:t>
            </a:r>
            <a:endParaRPr lang="en-US" altLang="ko-KR" b="1" dirty="0">
              <a:solidFill>
                <a:schemeClr val="bg2">
                  <a:lumMod val="50000"/>
                </a:schemeClr>
              </a:solidFill>
            </a:endParaRPr>
          </a:p>
        </p:txBody>
      </p:sp>
      <p:sp>
        <p:nvSpPr>
          <p:cNvPr id="13" name="이등변 삼각형 12"/>
          <p:cNvSpPr/>
          <p:nvPr/>
        </p:nvSpPr>
        <p:spPr>
          <a:xfrm flipV="1">
            <a:off x="649263" y="3915051"/>
            <a:ext cx="3324426" cy="716871"/>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2" name="Picture 4" descr="C:\Users\sunny\Desktop\제목 없음.png"/>
          <p:cNvPicPr>
            <a:picLocks noChangeAspect="1" noChangeArrowheads="1"/>
          </p:cNvPicPr>
          <p:nvPr/>
        </p:nvPicPr>
        <p:blipFill rotWithShape="1">
          <a:blip r:embed="rId3"/>
          <a:srcRect/>
          <a:stretch>
            <a:fillRect/>
          </a:stretch>
        </p:blipFill>
        <p:spPr>
          <a:xfrm>
            <a:off x="622494" y="1348213"/>
            <a:ext cx="3520330" cy="3381302"/>
          </a:xfrm>
          <a:prstGeom prst="rect">
            <a:avLst/>
          </a:prstGeom>
          <a:noFill/>
        </p:spPr>
      </p:pic>
      <p:sp>
        <p:nvSpPr>
          <p:cNvPr id="21" name="정육면체 20"/>
          <p:cNvSpPr/>
          <p:nvPr/>
        </p:nvSpPr>
        <p:spPr>
          <a:xfrm>
            <a:off x="5388747" y="3038865"/>
            <a:ext cx="1161633" cy="858850"/>
          </a:xfrm>
          <a:prstGeom prst="cube">
            <a:avLst>
              <a:gd name="adj" fmla="val 13889"/>
            </a:avLst>
          </a:prstGeom>
          <a:solidFill>
            <a:schemeClr val="bg1"/>
          </a:solidFill>
          <a:ln w="25400">
            <a:solidFill>
              <a:srgbClr val="4485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dirty="0"/>
          </a:p>
        </p:txBody>
      </p:sp>
      <p:sp>
        <p:nvSpPr>
          <p:cNvPr id="31" name="오른쪽 화살표 30"/>
          <p:cNvSpPr/>
          <p:nvPr/>
        </p:nvSpPr>
        <p:spPr>
          <a:xfrm>
            <a:off x="4251532" y="3191465"/>
            <a:ext cx="711030" cy="475070"/>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p>
        </p:txBody>
      </p:sp>
      <p:pic>
        <p:nvPicPr>
          <p:cNvPr id="18" name="Picture 2" descr="https://upload.wikimedia.org/wikipedia/commons/thumb/7/70/Kvmbanner-logo2_1.png/160px-Kvmbanner-logo2_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04289" y="2183995"/>
            <a:ext cx="860259" cy="274207"/>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https://developer.ibm.com/bluemix/wp-content/uploads/sites/20/2015/04/docker-100275159-orig.jpg"/>
          <p:cNvPicPr>
            <a:picLocks noChangeAspect="1" noChangeArrowheads="1"/>
          </p:cNvPicPr>
          <p:nvPr/>
        </p:nvPicPr>
        <p:blipFill>
          <a:blip r:embed="rId5" cstate="print">
            <a:clrChange>
              <a:clrFrom>
                <a:srgbClr val="516063"/>
              </a:clrFrom>
              <a:clrTo>
                <a:srgbClr val="516063">
                  <a:alpha val="0"/>
                </a:srgbClr>
              </a:clrTo>
            </a:clrChange>
            <a:extLst>
              <a:ext uri="{28A0092B-C50C-407E-A947-70E740481C1C}">
                <a14:useLocalDpi xmlns:a14="http://schemas.microsoft.com/office/drawing/2010/main" val="0"/>
              </a:ext>
            </a:extLst>
          </a:blip>
          <a:srcRect/>
          <a:stretch>
            <a:fillRect/>
          </a:stretch>
        </p:blipFill>
        <p:spPr bwMode="auto">
          <a:xfrm>
            <a:off x="5607264" y="3241948"/>
            <a:ext cx="616453" cy="543999"/>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ttp://openvswitch.org/assets/vswitch.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28419" y="3059104"/>
            <a:ext cx="1076226" cy="698848"/>
          </a:xfrm>
          <a:prstGeom prst="rect">
            <a:avLst/>
          </a:prstGeom>
          <a:noFill/>
          <a:ln w="38100">
            <a:noFill/>
          </a:ln>
          <a:extLst>
            <a:ext uri="{909E8E84-426E-40DD-AFC4-6F175D3DCCD1}">
              <a14:hiddenFill xmlns:a14="http://schemas.microsoft.com/office/drawing/2010/main">
                <a:solidFill>
                  <a:srgbClr val="FFFFFF"/>
                </a:solidFill>
              </a14:hiddenFill>
            </a:ext>
          </a:extLst>
        </p:spPr>
      </p:pic>
      <p:sp>
        <p:nvSpPr>
          <p:cNvPr id="20" name="제목 1"/>
          <p:cNvSpPr txBox="1">
            <a:spLocks/>
          </p:cNvSpPr>
          <p:nvPr/>
        </p:nvSpPr>
        <p:spPr>
          <a:xfrm>
            <a:off x="0" y="-10570"/>
            <a:ext cx="9144000" cy="782595"/>
          </a:xfrm>
          <a:prstGeom prst="rect">
            <a:avLst/>
          </a:prstGeom>
        </p:spPr>
        <p:txBody>
          <a:bodyPr vert="horz" lIns="91440" tIns="45720" rIns="91440" bIns="45720" rtlCol="0" anchor="t">
            <a:normAutofit/>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sz="4000" dirty="0" smtClean="0">
                <a:solidFill>
                  <a:srgbClr val="0070C0"/>
                </a:solidFill>
              </a:rPr>
              <a:t>Box Lab: Final Goal</a:t>
            </a:r>
            <a:endParaRPr lang="ko-KR" altLang="en-US" sz="4000" dirty="0" smtClean="0">
              <a:solidFill>
                <a:srgbClr val="0070C0"/>
              </a:solidFill>
            </a:endParaRPr>
          </a:p>
        </p:txBody>
      </p:sp>
      <p:cxnSp>
        <p:nvCxnSpPr>
          <p:cNvPr id="5" name="꺾인 연결선 4"/>
          <p:cNvCxnSpPr>
            <a:stCxn id="8" idx="3"/>
            <a:endCxn id="1026" idx="0"/>
          </p:cNvCxnSpPr>
          <p:nvPr/>
        </p:nvCxnSpPr>
        <p:spPr>
          <a:xfrm>
            <a:off x="7264548" y="1897058"/>
            <a:ext cx="501984" cy="1162046"/>
          </a:xfrm>
          <a:prstGeom prst="bentConnector2">
            <a:avLst/>
          </a:prstGeom>
          <a:ln w="31750">
            <a:solidFill>
              <a:srgbClr val="FF0000"/>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1" name="꺾인 연결선 10"/>
          <p:cNvCxnSpPr>
            <a:stCxn id="21" idx="5"/>
            <a:endCxn id="1026" idx="1"/>
          </p:cNvCxnSpPr>
          <p:nvPr/>
        </p:nvCxnSpPr>
        <p:spPr>
          <a:xfrm flipV="1">
            <a:off x="6550380" y="3408528"/>
            <a:ext cx="678039" cy="119"/>
          </a:xfrm>
          <a:prstGeom prst="bentConnector3">
            <a:avLst>
              <a:gd name="adj1" fmla="val 50000"/>
            </a:avLst>
          </a:prstGeom>
          <a:ln w="31750">
            <a:solidFill>
              <a:srgbClr val="FF0000"/>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2" name="슬라이드 번호 개체 틀 1"/>
          <p:cNvSpPr>
            <a:spLocks noGrp="1"/>
          </p:cNvSpPr>
          <p:nvPr>
            <p:ph type="sldNum" sz="quarter" idx="12"/>
          </p:nvPr>
        </p:nvSpPr>
        <p:spPr/>
        <p:txBody>
          <a:bodyPr/>
          <a:lstStyle/>
          <a:p>
            <a:fld id="{2A77177F-D4BC-47C1-ABEC-AF5DF9643428}" type="slidenum">
              <a:rPr lang="ko-KR" altLang="en-US" smtClean="0"/>
              <a:t>54</a:t>
            </a:fld>
            <a:endParaRPr lang="ko-KR" altLang="en-US"/>
          </a:p>
        </p:txBody>
      </p:sp>
    </p:spTree>
    <p:extLst>
      <p:ext uri="{BB962C8B-B14F-4D97-AF65-F5344CB8AC3E}">
        <p14:creationId xmlns:p14="http://schemas.microsoft.com/office/powerpoint/2010/main" val="4113168159"/>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a:xfrm>
            <a:off x="2796287" y="2669059"/>
            <a:ext cx="6347713" cy="1320800"/>
          </a:xfrm>
        </p:spPr>
        <p:txBody>
          <a:bodyPr>
            <a:normAutofit/>
          </a:bodyPr>
          <a:lstStyle/>
          <a:p>
            <a:r>
              <a:rPr lang="en-US" altLang="ko-KR" sz="6600" dirty="0" smtClean="0"/>
              <a:t>Appendix</a:t>
            </a:r>
            <a:endParaRPr lang="ko-KR" altLang="en-US" sz="6600" dirty="0"/>
          </a:p>
        </p:txBody>
      </p:sp>
      <p:sp>
        <p:nvSpPr>
          <p:cNvPr id="5" name="슬라이드 번호 개체 틀 1"/>
          <p:cNvSpPr>
            <a:spLocks noGrp="1"/>
          </p:cNvSpPr>
          <p:nvPr>
            <p:ph type="sldNum" sz="quarter" idx="12"/>
          </p:nvPr>
        </p:nvSpPr>
        <p:spPr>
          <a:xfrm>
            <a:off x="8638823" y="6492874"/>
            <a:ext cx="512638" cy="365125"/>
          </a:xfrm>
        </p:spPr>
        <p:txBody>
          <a:bodyPr/>
          <a:lstStyle/>
          <a:p>
            <a:r>
              <a:rPr lang="en-US" altLang="ko-KR" dirty="0" smtClean="0"/>
              <a:t>55</a:t>
            </a:r>
            <a:endParaRPr lang="ko-KR" altLang="en-US" dirty="0"/>
          </a:p>
        </p:txBody>
      </p:sp>
    </p:spTree>
    <p:extLst>
      <p:ext uri="{BB962C8B-B14F-4D97-AF65-F5344CB8AC3E}">
        <p14:creationId xmlns:p14="http://schemas.microsoft.com/office/powerpoint/2010/main" val="3462258077"/>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이등변 삼각형 4"/>
          <p:cNvSpPr/>
          <p:nvPr/>
        </p:nvSpPr>
        <p:spPr>
          <a:xfrm flipV="1">
            <a:off x="2768443" y="3817459"/>
            <a:ext cx="3466792" cy="1433742"/>
          </a:xfrm>
          <a:prstGeom prst="triangle">
            <a:avLst/>
          </a:prstGeom>
          <a:gradFill flip="none" rotWithShape="1">
            <a:gsLst>
              <a:gs pos="0">
                <a:srgbClr val="FFC000"/>
              </a:gs>
              <a:gs pos="100000">
                <a:schemeClr val="accent1">
                  <a:lumMod val="20000"/>
                  <a:lumOff val="8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6" name="그림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24649" y="5682986"/>
            <a:ext cx="1554381" cy="653621"/>
          </a:xfrm>
          <a:prstGeom prst="rect">
            <a:avLst/>
          </a:prstGeom>
        </p:spPr>
      </p:pic>
      <p:pic>
        <p:nvPicPr>
          <p:cNvPr id="7" name="그림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46695" y="2045826"/>
            <a:ext cx="1532335" cy="1532335"/>
          </a:xfrm>
          <a:prstGeom prst="rect">
            <a:avLst/>
          </a:prstGeom>
        </p:spPr>
      </p:pic>
      <p:pic>
        <p:nvPicPr>
          <p:cNvPr id="8" name="Picture 4" descr="C:\Users\sunny\Desktop\제목 없음.png"/>
          <p:cNvPicPr>
            <a:picLocks noChangeAspect="1" noChangeArrowheads="1"/>
          </p:cNvPicPr>
          <p:nvPr/>
        </p:nvPicPr>
        <p:blipFill rotWithShape="1">
          <a:blip r:embed="rId4"/>
          <a:srcRect/>
          <a:stretch>
            <a:fillRect/>
          </a:stretch>
        </p:blipFill>
        <p:spPr>
          <a:xfrm>
            <a:off x="2714905" y="1250620"/>
            <a:ext cx="3520330" cy="3381302"/>
          </a:xfrm>
          <a:prstGeom prst="rect">
            <a:avLst/>
          </a:prstGeom>
          <a:noFill/>
        </p:spPr>
      </p:pic>
      <p:sp>
        <p:nvSpPr>
          <p:cNvPr id="9" name="직사각형 8"/>
          <p:cNvSpPr/>
          <p:nvPr/>
        </p:nvSpPr>
        <p:spPr>
          <a:xfrm>
            <a:off x="607250" y="631341"/>
            <a:ext cx="3323346" cy="646331"/>
          </a:xfrm>
          <a:prstGeom prst="rect">
            <a:avLst/>
          </a:prstGeom>
        </p:spPr>
        <p:txBody>
          <a:bodyPr wrap="none">
            <a:spAutoFit/>
          </a:bodyPr>
          <a:lstStyle/>
          <a:p>
            <a:r>
              <a:rPr lang="en-US" altLang="ko-KR" sz="3600" dirty="0">
                <a:solidFill>
                  <a:srgbClr val="0070C0"/>
                </a:solidFill>
              </a:rPr>
              <a:t>NUC OS Setting</a:t>
            </a:r>
            <a:endParaRPr lang="ko-KR" altLang="en-US" sz="3600" dirty="0">
              <a:solidFill>
                <a:srgbClr val="0070C0"/>
              </a:solidFill>
            </a:endParaRPr>
          </a:p>
        </p:txBody>
      </p:sp>
      <p:sp>
        <p:nvSpPr>
          <p:cNvPr id="10" name="슬라이드 번호 개체 틀 1"/>
          <p:cNvSpPr>
            <a:spLocks noGrp="1"/>
          </p:cNvSpPr>
          <p:nvPr>
            <p:ph type="sldNum" sz="quarter" idx="12"/>
          </p:nvPr>
        </p:nvSpPr>
        <p:spPr>
          <a:xfrm>
            <a:off x="8638823" y="6492874"/>
            <a:ext cx="512638" cy="365125"/>
          </a:xfrm>
        </p:spPr>
        <p:txBody>
          <a:bodyPr/>
          <a:lstStyle/>
          <a:p>
            <a:r>
              <a:rPr lang="en-US" altLang="ko-KR" dirty="0" smtClean="0"/>
              <a:t>56</a:t>
            </a:r>
            <a:endParaRPr lang="ko-KR" altLang="en-US" dirty="0"/>
          </a:p>
        </p:txBody>
      </p:sp>
    </p:spTree>
    <p:extLst>
      <p:ext uri="{BB962C8B-B14F-4D97-AF65-F5344CB8AC3E}">
        <p14:creationId xmlns:p14="http://schemas.microsoft.com/office/powerpoint/2010/main" val="1607341553"/>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NUC OS Setting</a:t>
            </a:r>
            <a:endParaRPr lang="ko-KR" altLang="en-US" dirty="0"/>
          </a:p>
        </p:txBody>
      </p:sp>
      <p:pic>
        <p:nvPicPr>
          <p:cNvPr id="4" name="그림 3"/>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641160" y="519618"/>
            <a:ext cx="2557793" cy="1410782"/>
          </a:xfrm>
          <a:prstGeom prst="rect">
            <a:avLst/>
          </a:prstGeom>
        </p:spPr>
      </p:pic>
      <p:sp>
        <p:nvSpPr>
          <p:cNvPr id="11" name="내용 개체 틀 2"/>
          <p:cNvSpPr txBox="1">
            <a:spLocks/>
          </p:cNvSpPr>
          <p:nvPr/>
        </p:nvSpPr>
        <p:spPr>
          <a:xfrm>
            <a:off x="379711" y="1693333"/>
            <a:ext cx="7927545" cy="1912167"/>
          </a:xfrm>
          <a:prstGeom prst="rect">
            <a:avLst/>
          </a:prstGeom>
        </p:spPr>
        <p:txBody>
          <a:bodyPr vert="horz" lIns="91440" tIns="45720" rIns="91440" bIns="45720" rtlCol="0">
            <a:normAutofit/>
          </a:bodyPr>
          <a:lstStyle>
            <a:lvl1pPr marL="342900" indent="-342900" algn="l" defTabSz="457200" rtl="0" eaLnBrk="1" latinLnBrk="1"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1"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1"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1"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1"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1"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1"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1"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1"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altLang="ko-KR" dirty="0" smtClean="0"/>
              <a:t>BIOS Setting (</a:t>
            </a:r>
            <a:r>
              <a:rPr lang="en-US" altLang="ko-KR" dirty="0" smtClean="0">
                <a:solidFill>
                  <a:srgbClr val="FF0000"/>
                </a:solidFill>
              </a:rPr>
              <a:t>64bit OS </a:t>
            </a:r>
            <a:r>
              <a:rPr lang="ko-KR" altLang="en-US" dirty="0" err="1" smtClean="0">
                <a:solidFill>
                  <a:srgbClr val="FF0000"/>
                </a:solidFill>
              </a:rPr>
              <a:t>설치시</a:t>
            </a:r>
            <a:r>
              <a:rPr lang="ko-KR" altLang="en-US" dirty="0" smtClean="0">
                <a:solidFill>
                  <a:srgbClr val="FF0000"/>
                </a:solidFill>
              </a:rPr>
              <a:t> 필요</a:t>
            </a:r>
            <a:r>
              <a:rPr lang="en-US" altLang="ko-KR" dirty="0" smtClean="0"/>
              <a:t>) </a:t>
            </a:r>
          </a:p>
          <a:p>
            <a:pPr lvl="1"/>
            <a:r>
              <a:rPr lang="en-US" altLang="ko-KR" dirty="0" smtClean="0"/>
              <a:t>Booting</a:t>
            </a:r>
            <a:r>
              <a:rPr lang="ko-KR" altLang="en-US" dirty="0"/>
              <a:t> </a:t>
            </a:r>
            <a:r>
              <a:rPr lang="ko-KR" altLang="en-US" dirty="0" smtClean="0"/>
              <a:t>후 </a:t>
            </a:r>
            <a:r>
              <a:rPr lang="en-US" altLang="ko-KR" dirty="0" smtClean="0"/>
              <a:t>F2</a:t>
            </a:r>
            <a:r>
              <a:rPr lang="ko-KR" altLang="en-US" dirty="0"/>
              <a:t> </a:t>
            </a:r>
            <a:r>
              <a:rPr lang="ko-KR" altLang="en-US" dirty="0" smtClean="0"/>
              <a:t>버튼을 통해 </a:t>
            </a:r>
            <a:r>
              <a:rPr lang="en-US" altLang="ko-KR" dirty="0" smtClean="0"/>
              <a:t>BIOS Setting </a:t>
            </a:r>
            <a:r>
              <a:rPr lang="ko-KR" altLang="en-US" dirty="0" smtClean="0"/>
              <a:t>화면으로 접속</a:t>
            </a:r>
            <a:endParaRPr lang="en-US" altLang="ko-KR" dirty="0" smtClean="0"/>
          </a:p>
          <a:p>
            <a:pPr lvl="1"/>
            <a:r>
              <a:rPr lang="en-US" altLang="ko-KR" dirty="0" smtClean="0"/>
              <a:t>UEFI boot </a:t>
            </a:r>
            <a:r>
              <a:rPr lang="ko-KR" altLang="en-US" dirty="0" smtClean="0"/>
              <a:t>체크 해제</a:t>
            </a:r>
            <a:r>
              <a:rPr lang="en-US" altLang="ko-KR" dirty="0" smtClean="0"/>
              <a:t>, (Legacy </a:t>
            </a:r>
            <a:r>
              <a:rPr lang="ko-KR" altLang="en-US" dirty="0" smtClean="0"/>
              <a:t>방식으로 부팅</a:t>
            </a:r>
            <a:r>
              <a:rPr lang="en-US" altLang="ko-KR" dirty="0" smtClean="0"/>
              <a:t>)</a:t>
            </a:r>
          </a:p>
        </p:txBody>
      </p:sp>
      <p:pic>
        <p:nvPicPr>
          <p:cNvPr id="21" name="그림 20"/>
          <p:cNvPicPr>
            <a:picLocks noChangeAspect="1"/>
          </p:cNvPicPr>
          <p:nvPr/>
        </p:nvPicPr>
        <p:blipFill>
          <a:blip r:embed="rId3" cstate="print">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tretch>
            <a:fillRect/>
          </a:stretch>
        </p:blipFill>
        <p:spPr>
          <a:xfrm>
            <a:off x="945160" y="2830843"/>
            <a:ext cx="6796645" cy="3896743"/>
          </a:xfrm>
          <a:prstGeom prst="rect">
            <a:avLst/>
          </a:prstGeom>
        </p:spPr>
      </p:pic>
      <p:sp>
        <p:nvSpPr>
          <p:cNvPr id="23" name="직사각형 22"/>
          <p:cNvSpPr/>
          <p:nvPr/>
        </p:nvSpPr>
        <p:spPr>
          <a:xfrm>
            <a:off x="1256379" y="4129508"/>
            <a:ext cx="1873999" cy="2185325"/>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슬라이드 번호 개체 틀 1"/>
          <p:cNvSpPr>
            <a:spLocks noGrp="1"/>
          </p:cNvSpPr>
          <p:nvPr>
            <p:ph type="sldNum" sz="quarter" idx="12"/>
          </p:nvPr>
        </p:nvSpPr>
        <p:spPr>
          <a:xfrm>
            <a:off x="8638823" y="6492874"/>
            <a:ext cx="512638" cy="365125"/>
          </a:xfrm>
        </p:spPr>
        <p:txBody>
          <a:bodyPr/>
          <a:lstStyle/>
          <a:p>
            <a:r>
              <a:rPr lang="en-US" altLang="ko-KR" dirty="0" smtClean="0"/>
              <a:t>57</a:t>
            </a:r>
            <a:endParaRPr lang="ko-KR" altLang="en-US" dirty="0"/>
          </a:p>
        </p:txBody>
      </p:sp>
    </p:spTree>
    <p:extLst>
      <p:ext uri="{BB962C8B-B14F-4D97-AF65-F5344CB8AC3E}">
        <p14:creationId xmlns:p14="http://schemas.microsoft.com/office/powerpoint/2010/main" val="3153193567"/>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NUC OS Setting</a:t>
            </a:r>
            <a:endParaRPr lang="ko-KR" altLang="en-US" dirty="0"/>
          </a:p>
        </p:txBody>
      </p:sp>
      <p:pic>
        <p:nvPicPr>
          <p:cNvPr id="4" name="그림 3"/>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641160" y="519618"/>
            <a:ext cx="2557793" cy="1410782"/>
          </a:xfrm>
          <a:prstGeom prst="rect">
            <a:avLst/>
          </a:prstGeom>
        </p:spPr>
      </p:pic>
      <p:sp>
        <p:nvSpPr>
          <p:cNvPr id="5" name="내용 개체 틀 2"/>
          <p:cNvSpPr>
            <a:spLocks noGrp="1"/>
          </p:cNvSpPr>
          <p:nvPr>
            <p:ph idx="1"/>
          </p:nvPr>
        </p:nvSpPr>
        <p:spPr>
          <a:xfrm>
            <a:off x="437376" y="1581102"/>
            <a:ext cx="7927545" cy="3188606"/>
          </a:xfrm>
        </p:spPr>
        <p:txBody>
          <a:bodyPr>
            <a:normAutofit/>
          </a:bodyPr>
          <a:lstStyle/>
          <a:p>
            <a:r>
              <a:rPr lang="en-US" altLang="ko-KR" dirty="0" smtClean="0"/>
              <a:t>OS : Ubuntu Desktop 14.04.4 LTS(</a:t>
            </a:r>
            <a:r>
              <a:rPr lang="en-US" altLang="ko-KR" dirty="0" smtClean="0">
                <a:solidFill>
                  <a:srgbClr val="FF0000"/>
                </a:solidFill>
              </a:rPr>
              <a:t>64bit</a:t>
            </a:r>
            <a:r>
              <a:rPr lang="en-US" altLang="ko-KR" dirty="0" smtClean="0"/>
              <a:t>)</a:t>
            </a:r>
          </a:p>
          <a:p>
            <a:pPr lvl="1"/>
            <a:r>
              <a:rPr lang="en-US" altLang="ko-KR" dirty="0" smtClean="0"/>
              <a:t>Download Site : </a:t>
            </a:r>
            <a:r>
              <a:rPr lang="en-US" altLang="ko-KR" u="sng" dirty="0" smtClean="0">
                <a:solidFill>
                  <a:srgbClr val="92D050"/>
                </a:solidFill>
                <a:hlinkClick r:id="rId3"/>
              </a:rPr>
              <a:t>http://www.ubuntu.com/download/desktop</a:t>
            </a:r>
            <a:endParaRPr lang="en-US" altLang="ko-KR" dirty="0" smtClean="0"/>
          </a:p>
          <a:p>
            <a:pPr lvl="1"/>
            <a:endParaRPr lang="en-US" altLang="ko-KR" dirty="0"/>
          </a:p>
          <a:p>
            <a:pPr marL="457200" lvl="1" indent="0">
              <a:buNone/>
            </a:pPr>
            <a:endParaRPr lang="en-US" altLang="ko-KR" dirty="0" smtClean="0"/>
          </a:p>
          <a:p>
            <a:pPr lvl="1"/>
            <a:endParaRPr lang="en-US" altLang="ko-KR" dirty="0" smtClean="0"/>
          </a:p>
          <a:p>
            <a:pPr lvl="1"/>
            <a:endParaRPr lang="en-US" altLang="ko-KR" dirty="0"/>
          </a:p>
          <a:p>
            <a:pPr lvl="2"/>
            <a:r>
              <a:rPr lang="en-US" altLang="ko-KR" dirty="0" smtClean="0"/>
              <a:t>OS </a:t>
            </a:r>
            <a:r>
              <a:rPr lang="ko-KR" altLang="en-US" dirty="0" smtClean="0"/>
              <a:t>설치를 위해 </a:t>
            </a:r>
            <a:r>
              <a:rPr lang="en-US" altLang="ko-KR" dirty="0" smtClean="0"/>
              <a:t>download </a:t>
            </a:r>
            <a:r>
              <a:rPr lang="ko-KR" altLang="en-US" dirty="0" smtClean="0"/>
              <a:t>된</a:t>
            </a:r>
            <a:r>
              <a:rPr lang="en-US" altLang="ko-KR" dirty="0" smtClean="0"/>
              <a:t> </a:t>
            </a:r>
            <a:r>
              <a:rPr lang="ko-KR" altLang="en-US" dirty="0" smtClean="0"/>
              <a:t>파일</a:t>
            </a:r>
            <a:r>
              <a:rPr lang="en-US" altLang="ko-KR" dirty="0"/>
              <a:t>(ubuntu-14.04.4-desktop-amd64.iso</a:t>
            </a:r>
            <a:r>
              <a:rPr lang="en-US" altLang="ko-KR" dirty="0" smtClean="0"/>
              <a:t>, 0.99Gb)</a:t>
            </a:r>
            <a:r>
              <a:rPr lang="ko-KR" altLang="en-US" dirty="0" smtClean="0"/>
              <a:t>을 이용하여 </a:t>
            </a:r>
            <a:r>
              <a:rPr lang="en-US" altLang="ko-KR" dirty="0" smtClean="0"/>
              <a:t>bootable USB</a:t>
            </a:r>
            <a:r>
              <a:rPr lang="ko-KR" altLang="en-US" dirty="0" smtClean="0"/>
              <a:t> 구성</a:t>
            </a:r>
            <a:r>
              <a:rPr lang="en-US" altLang="ko-KR" dirty="0" smtClean="0"/>
              <a:t>(bootable CD </a:t>
            </a:r>
            <a:r>
              <a:rPr lang="ko-KR" altLang="en-US" dirty="0" smtClean="0"/>
              <a:t>는 불가능</a:t>
            </a:r>
            <a:r>
              <a:rPr lang="en-US" altLang="ko-KR" dirty="0" smtClean="0"/>
              <a:t>, NUC</a:t>
            </a:r>
            <a:r>
              <a:rPr lang="ko-KR" altLang="en-US" dirty="0" smtClean="0"/>
              <a:t>에 </a:t>
            </a:r>
            <a:r>
              <a:rPr lang="en-US" altLang="ko-KR" dirty="0" err="1" smtClean="0"/>
              <a:t>CD-Rom</a:t>
            </a:r>
            <a:r>
              <a:rPr lang="ko-KR" altLang="en-US" dirty="0" smtClean="0"/>
              <a:t>이 없음</a:t>
            </a:r>
            <a:r>
              <a:rPr lang="en-US" altLang="ko-KR" dirty="0" smtClean="0"/>
              <a:t>)</a:t>
            </a:r>
          </a:p>
          <a:p>
            <a:pPr lvl="2"/>
            <a:r>
              <a:rPr lang="en-US" altLang="ko-KR" dirty="0" smtClean="0"/>
              <a:t>NUC</a:t>
            </a:r>
            <a:r>
              <a:rPr lang="ko-KR" altLang="en-US" dirty="0" smtClean="0"/>
              <a:t>에 설치</a:t>
            </a:r>
            <a:endParaRPr lang="en-US" altLang="ko-KR" dirty="0" smtClean="0"/>
          </a:p>
          <a:p>
            <a:pPr marL="914400" lvl="2" indent="0">
              <a:buNone/>
            </a:pPr>
            <a:endParaRPr lang="en-US" altLang="ko-KR" dirty="0"/>
          </a:p>
        </p:txBody>
      </p:sp>
      <p:sp>
        <p:nvSpPr>
          <p:cNvPr id="9" name="아래쪽 화살표 4"/>
          <p:cNvSpPr/>
          <p:nvPr/>
        </p:nvSpPr>
        <p:spPr>
          <a:xfrm rot="5400000" flipV="1">
            <a:off x="5118114" y="5423309"/>
            <a:ext cx="798371" cy="539977"/>
          </a:xfrm>
          <a:custGeom>
            <a:avLst/>
            <a:gdLst>
              <a:gd name="connsiteX0" fmla="*/ 0 w 2746648"/>
              <a:gd name="connsiteY0" fmla="*/ 1825062 h 2672361"/>
              <a:gd name="connsiteX1" fmla="*/ 650447 w 2746648"/>
              <a:gd name="connsiteY1" fmla="*/ 1825062 h 2672361"/>
              <a:gd name="connsiteX2" fmla="*/ 650447 w 2746648"/>
              <a:gd name="connsiteY2" fmla="*/ 0 h 2672361"/>
              <a:gd name="connsiteX3" fmla="*/ 2096201 w 2746648"/>
              <a:gd name="connsiteY3" fmla="*/ 0 h 2672361"/>
              <a:gd name="connsiteX4" fmla="*/ 2096201 w 2746648"/>
              <a:gd name="connsiteY4" fmla="*/ 1825062 h 2672361"/>
              <a:gd name="connsiteX5" fmla="*/ 2746648 w 2746648"/>
              <a:gd name="connsiteY5" fmla="*/ 1825062 h 2672361"/>
              <a:gd name="connsiteX6" fmla="*/ 1373324 w 2746648"/>
              <a:gd name="connsiteY6" fmla="*/ 2672361 h 2672361"/>
              <a:gd name="connsiteX7" fmla="*/ 0 w 2746648"/>
              <a:gd name="connsiteY7" fmla="*/ 1825062 h 2672361"/>
              <a:gd name="connsiteX0" fmla="*/ 82884 w 2829532"/>
              <a:gd name="connsiteY0" fmla="*/ 1825062 h 2672361"/>
              <a:gd name="connsiteX1" fmla="*/ 733331 w 2829532"/>
              <a:gd name="connsiteY1" fmla="*/ 1825062 h 2672361"/>
              <a:gd name="connsiteX2" fmla="*/ 0 w 2829532"/>
              <a:gd name="connsiteY2" fmla="*/ 18107 h 2672361"/>
              <a:gd name="connsiteX3" fmla="*/ 2179085 w 2829532"/>
              <a:gd name="connsiteY3" fmla="*/ 0 h 2672361"/>
              <a:gd name="connsiteX4" fmla="*/ 2179085 w 2829532"/>
              <a:gd name="connsiteY4" fmla="*/ 1825062 h 2672361"/>
              <a:gd name="connsiteX5" fmla="*/ 2829532 w 2829532"/>
              <a:gd name="connsiteY5" fmla="*/ 1825062 h 2672361"/>
              <a:gd name="connsiteX6" fmla="*/ 1456208 w 2829532"/>
              <a:gd name="connsiteY6" fmla="*/ 2672361 h 2672361"/>
              <a:gd name="connsiteX7" fmla="*/ 82884 w 2829532"/>
              <a:gd name="connsiteY7" fmla="*/ 1825062 h 2672361"/>
              <a:gd name="connsiteX0" fmla="*/ 82884 w 2830935"/>
              <a:gd name="connsiteY0" fmla="*/ 1843169 h 2690468"/>
              <a:gd name="connsiteX1" fmla="*/ 733331 w 2830935"/>
              <a:gd name="connsiteY1" fmla="*/ 1843169 h 2690468"/>
              <a:gd name="connsiteX2" fmla="*/ 0 w 2830935"/>
              <a:gd name="connsiteY2" fmla="*/ 36214 h 2690468"/>
              <a:gd name="connsiteX3" fmla="*/ 2830935 w 2830935"/>
              <a:gd name="connsiteY3" fmla="*/ 0 h 2690468"/>
              <a:gd name="connsiteX4" fmla="*/ 2179085 w 2830935"/>
              <a:gd name="connsiteY4" fmla="*/ 1843169 h 2690468"/>
              <a:gd name="connsiteX5" fmla="*/ 2829532 w 2830935"/>
              <a:gd name="connsiteY5" fmla="*/ 1843169 h 2690468"/>
              <a:gd name="connsiteX6" fmla="*/ 1456208 w 2830935"/>
              <a:gd name="connsiteY6" fmla="*/ 2690468 h 2690468"/>
              <a:gd name="connsiteX7" fmla="*/ 82884 w 2830935"/>
              <a:gd name="connsiteY7" fmla="*/ 1843169 h 2690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30935" h="2690468">
                <a:moveTo>
                  <a:pt x="82884" y="1843169"/>
                </a:moveTo>
                <a:lnTo>
                  <a:pt x="733331" y="1843169"/>
                </a:lnTo>
                <a:lnTo>
                  <a:pt x="0" y="36214"/>
                </a:lnTo>
                <a:lnTo>
                  <a:pt x="2830935" y="0"/>
                </a:lnTo>
                <a:lnTo>
                  <a:pt x="2179085" y="1843169"/>
                </a:lnTo>
                <a:lnTo>
                  <a:pt x="2829532" y="1843169"/>
                </a:lnTo>
                <a:lnTo>
                  <a:pt x="1456208" y="2690468"/>
                </a:lnTo>
                <a:lnTo>
                  <a:pt x="82884" y="1843169"/>
                </a:lnTo>
                <a:close/>
              </a:path>
            </a:pathLst>
          </a:custGeom>
          <a:solidFill>
            <a:schemeClr val="accent4">
              <a:lumMod val="20000"/>
              <a:lumOff val="8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5" name="그림 14"/>
          <p:cNvPicPr>
            <a:picLocks noChangeAspect="1"/>
          </p:cNvPicPr>
          <p:nvPr/>
        </p:nvPicPr>
        <p:blipFill>
          <a:blip r:embed="rId4"/>
          <a:stretch>
            <a:fillRect/>
          </a:stretch>
        </p:blipFill>
        <p:spPr>
          <a:xfrm>
            <a:off x="1417162" y="4668150"/>
            <a:ext cx="3644967" cy="2050294"/>
          </a:xfrm>
          <a:prstGeom prst="rect">
            <a:avLst/>
          </a:prstGeom>
        </p:spPr>
      </p:pic>
      <p:sp>
        <p:nvSpPr>
          <p:cNvPr id="17" name="TextBox 16"/>
          <p:cNvSpPr txBox="1"/>
          <p:nvPr/>
        </p:nvSpPr>
        <p:spPr>
          <a:xfrm>
            <a:off x="5787288" y="5370131"/>
            <a:ext cx="2170271" cy="646331"/>
          </a:xfrm>
          <a:prstGeom prst="rect">
            <a:avLst/>
          </a:prstGeom>
          <a:noFill/>
          <a:ln>
            <a:noFill/>
          </a:ln>
        </p:spPr>
        <p:txBody>
          <a:bodyPr wrap="square" rtlCol="0">
            <a:spAutoFit/>
          </a:bodyPr>
          <a:lstStyle/>
          <a:p>
            <a:pPr algn="ctr" fontAlgn="base">
              <a:spcBef>
                <a:spcPct val="0"/>
              </a:spcBef>
              <a:spcAft>
                <a:spcPct val="0"/>
              </a:spcAft>
            </a:pPr>
            <a:r>
              <a:rPr kumimoji="1" lang="ko-KR" altLang="en-US" b="1" dirty="0" smtClean="0">
                <a:solidFill>
                  <a:srgbClr val="FF0000"/>
                </a:solidFill>
                <a:latin typeface="Comic Sans MS" pitchFamily="66" charset="0"/>
                <a:ea typeface="굴림" pitchFamily="50" charset="-127"/>
              </a:rPr>
              <a:t>설치 완료 후 </a:t>
            </a:r>
            <a:r>
              <a:rPr kumimoji="1" lang="en-US" altLang="ko-KR" b="1" dirty="0" smtClean="0">
                <a:solidFill>
                  <a:srgbClr val="FF0000"/>
                </a:solidFill>
                <a:latin typeface="Comic Sans MS" pitchFamily="66" charset="0"/>
                <a:ea typeface="굴림" pitchFamily="50" charset="-127"/>
              </a:rPr>
              <a:t>Ubuntu </a:t>
            </a:r>
            <a:r>
              <a:rPr kumimoji="1" lang="ko-KR" altLang="en-US" b="1" dirty="0" smtClean="0">
                <a:solidFill>
                  <a:srgbClr val="FF0000"/>
                </a:solidFill>
                <a:latin typeface="Comic Sans MS" pitchFamily="66" charset="0"/>
                <a:ea typeface="굴림" pitchFamily="50" charset="-127"/>
              </a:rPr>
              <a:t>초기화면</a:t>
            </a:r>
          </a:p>
        </p:txBody>
      </p:sp>
      <p:pic>
        <p:nvPicPr>
          <p:cNvPr id="18" name="그림 1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17162" y="2301951"/>
            <a:ext cx="4330619" cy="1510340"/>
          </a:xfrm>
          <a:prstGeom prst="rect">
            <a:avLst/>
          </a:prstGeom>
        </p:spPr>
      </p:pic>
      <p:sp>
        <p:nvSpPr>
          <p:cNvPr id="10" name="슬라이드 번호 개체 틀 1"/>
          <p:cNvSpPr>
            <a:spLocks noGrp="1"/>
          </p:cNvSpPr>
          <p:nvPr>
            <p:ph type="sldNum" sz="quarter" idx="12"/>
          </p:nvPr>
        </p:nvSpPr>
        <p:spPr>
          <a:xfrm>
            <a:off x="8638823" y="6492874"/>
            <a:ext cx="512638" cy="365125"/>
          </a:xfrm>
        </p:spPr>
        <p:txBody>
          <a:bodyPr/>
          <a:lstStyle/>
          <a:p>
            <a:r>
              <a:rPr lang="en-US" altLang="ko-KR" dirty="0" smtClean="0"/>
              <a:t>58</a:t>
            </a:r>
            <a:endParaRPr lang="ko-KR" altLang="en-US" dirty="0"/>
          </a:p>
        </p:txBody>
      </p:sp>
    </p:spTree>
    <p:extLst>
      <p:ext uri="{BB962C8B-B14F-4D97-AF65-F5344CB8AC3E}">
        <p14:creationId xmlns:p14="http://schemas.microsoft.com/office/powerpoint/2010/main" val="580023249"/>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sz="2800" dirty="0" smtClean="0"/>
              <a:t>NUC &amp; Pi2 IP address Setting</a:t>
            </a:r>
            <a:endParaRPr lang="ko-KR" altLang="en-US" sz="2800" dirty="0"/>
          </a:p>
        </p:txBody>
      </p:sp>
      <p:sp>
        <p:nvSpPr>
          <p:cNvPr id="3" name="내용 개체 틀 2"/>
          <p:cNvSpPr>
            <a:spLocks noGrp="1"/>
          </p:cNvSpPr>
          <p:nvPr>
            <p:ph idx="1"/>
          </p:nvPr>
        </p:nvSpPr>
        <p:spPr>
          <a:xfrm>
            <a:off x="508001" y="1532238"/>
            <a:ext cx="7927545" cy="4959178"/>
          </a:xfrm>
        </p:spPr>
        <p:txBody>
          <a:bodyPr>
            <a:normAutofit/>
          </a:bodyPr>
          <a:lstStyle/>
          <a:p>
            <a:r>
              <a:rPr lang="en-US" altLang="ko-KR" dirty="0" smtClean="0"/>
              <a:t>Pi2 IP address </a:t>
            </a:r>
            <a:r>
              <a:rPr lang="ko-KR" altLang="en-US" dirty="0" smtClean="0"/>
              <a:t>설정을 위해 필요한 파일</a:t>
            </a:r>
            <a:r>
              <a:rPr lang="en-US" altLang="ko-KR" dirty="0" smtClean="0"/>
              <a:t>(</a:t>
            </a:r>
            <a:r>
              <a:rPr lang="ko-KR" altLang="en-US" dirty="0" smtClean="0">
                <a:solidFill>
                  <a:srgbClr val="FF0000"/>
                </a:solidFill>
              </a:rPr>
              <a:t>편집은</a:t>
            </a:r>
            <a:r>
              <a:rPr lang="en-US" altLang="ko-KR" dirty="0" smtClean="0">
                <a:solidFill>
                  <a:srgbClr val="FF0000"/>
                </a:solidFill>
              </a:rPr>
              <a:t> root </a:t>
            </a:r>
            <a:r>
              <a:rPr lang="ko-KR" altLang="en-US" dirty="0" smtClean="0">
                <a:solidFill>
                  <a:srgbClr val="FF0000"/>
                </a:solidFill>
              </a:rPr>
              <a:t>만 가능</a:t>
            </a:r>
            <a:r>
              <a:rPr lang="en-US" altLang="ko-KR" dirty="0" smtClean="0"/>
              <a:t>)</a:t>
            </a:r>
          </a:p>
          <a:p>
            <a:pPr lvl="1"/>
            <a:r>
              <a:rPr lang="en-US" altLang="ko-KR" dirty="0" smtClean="0"/>
              <a:t>/</a:t>
            </a:r>
            <a:r>
              <a:rPr lang="en-US" altLang="ko-KR" dirty="0" err="1" smtClean="0"/>
              <a:t>etc</a:t>
            </a:r>
            <a:r>
              <a:rPr lang="en-US" altLang="ko-KR" dirty="0" smtClean="0"/>
              <a:t>/network/interfaces</a:t>
            </a:r>
          </a:p>
          <a:p>
            <a:pPr marL="800100" lvl="1" indent="-342900">
              <a:buAutoNum type="arabicPeriod"/>
            </a:pPr>
            <a:endParaRPr lang="en-US" altLang="ko-KR" dirty="0"/>
          </a:p>
          <a:p>
            <a:pPr marL="800100" lvl="1" indent="-342900">
              <a:buAutoNum type="arabicPeriod"/>
            </a:pPr>
            <a:endParaRPr lang="en-US" altLang="ko-KR" dirty="0" smtClean="0"/>
          </a:p>
          <a:p>
            <a:pPr marL="800100" lvl="1" indent="-342900">
              <a:buAutoNum type="arabicPeriod"/>
            </a:pPr>
            <a:endParaRPr lang="en-US" altLang="ko-KR" dirty="0"/>
          </a:p>
          <a:p>
            <a:pPr marL="800100" lvl="1" indent="-342900">
              <a:buAutoNum type="arabicPeriod"/>
            </a:pPr>
            <a:endParaRPr lang="en-US" altLang="ko-KR" dirty="0" smtClean="0"/>
          </a:p>
          <a:p>
            <a:pPr marL="800100" lvl="1" indent="-342900">
              <a:buAutoNum type="arabicPeriod"/>
            </a:pPr>
            <a:endParaRPr lang="en-US" altLang="ko-KR" dirty="0"/>
          </a:p>
          <a:p>
            <a:pPr marL="457200" lvl="1" indent="0">
              <a:buNone/>
            </a:pPr>
            <a:endParaRPr lang="en-US" altLang="ko-KR" dirty="0"/>
          </a:p>
          <a:p>
            <a:endParaRPr lang="en-US" altLang="ko-KR" dirty="0" smtClean="0"/>
          </a:p>
          <a:p>
            <a:pPr lvl="1"/>
            <a:endParaRPr lang="en-US" altLang="ko-KR" dirty="0"/>
          </a:p>
          <a:p>
            <a:pPr lvl="1"/>
            <a:r>
              <a:rPr lang="ko-KR" altLang="en-US" dirty="0" smtClean="0"/>
              <a:t>일반적으로 </a:t>
            </a:r>
            <a:r>
              <a:rPr lang="en-US" altLang="ko-KR" dirty="0" err="1" smtClean="0"/>
              <a:t>dns-nameservers</a:t>
            </a:r>
            <a:r>
              <a:rPr lang="en-US" altLang="ko-KR" dirty="0" smtClean="0"/>
              <a:t> </a:t>
            </a:r>
            <a:r>
              <a:rPr lang="ko-KR" altLang="en-US" dirty="0" smtClean="0"/>
              <a:t>를</a:t>
            </a:r>
            <a:r>
              <a:rPr lang="en-US" altLang="ko-KR" dirty="0" smtClean="0"/>
              <a:t> </a:t>
            </a:r>
            <a:r>
              <a:rPr lang="ko-KR" altLang="en-US" dirty="0" smtClean="0"/>
              <a:t>입력하면 </a:t>
            </a:r>
            <a:r>
              <a:rPr lang="en-US" altLang="ko-KR" dirty="0" smtClean="0"/>
              <a:t>9 page </a:t>
            </a:r>
            <a:r>
              <a:rPr lang="ko-KR" altLang="en-US" dirty="0" smtClean="0"/>
              <a:t>는 필요 없으나</a:t>
            </a:r>
            <a:r>
              <a:rPr lang="en-US" altLang="ko-KR" dirty="0" smtClean="0"/>
              <a:t>, </a:t>
            </a:r>
            <a:r>
              <a:rPr lang="en-US" altLang="ko-KR" dirty="0" err="1" smtClean="0"/>
              <a:t>Hypriot</a:t>
            </a:r>
            <a:r>
              <a:rPr lang="en-US" altLang="ko-KR" dirty="0" smtClean="0"/>
              <a:t> OS </a:t>
            </a:r>
            <a:r>
              <a:rPr lang="ko-KR" altLang="en-US" dirty="0" smtClean="0"/>
              <a:t>는 삽입되지 않으므로 </a:t>
            </a:r>
            <a:r>
              <a:rPr lang="en-US" altLang="ko-KR" dirty="0" err="1" smtClean="0"/>
              <a:t>resolv.conf</a:t>
            </a:r>
            <a:r>
              <a:rPr lang="en-US" altLang="ko-KR" dirty="0" smtClean="0"/>
              <a:t> </a:t>
            </a:r>
            <a:r>
              <a:rPr lang="ko-KR" altLang="en-US" dirty="0" smtClean="0"/>
              <a:t>파일에 직접 </a:t>
            </a:r>
            <a:r>
              <a:rPr lang="en-US" altLang="ko-KR" dirty="0" err="1" smtClean="0"/>
              <a:t>nameserver</a:t>
            </a:r>
            <a:r>
              <a:rPr lang="ko-KR" altLang="en-US" dirty="0" smtClean="0"/>
              <a:t>를 입력해야 함</a:t>
            </a:r>
            <a:r>
              <a:rPr lang="en-US" altLang="ko-KR" dirty="0" smtClean="0"/>
              <a:t>!</a:t>
            </a:r>
          </a:p>
        </p:txBody>
      </p:sp>
      <p:pic>
        <p:nvPicPr>
          <p:cNvPr id="7" name="그림 6"/>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304204" y="1088081"/>
            <a:ext cx="1567352" cy="888314"/>
          </a:xfrm>
          <a:prstGeom prst="rect">
            <a:avLst/>
          </a:prstGeom>
        </p:spPr>
      </p:pic>
      <p:pic>
        <p:nvPicPr>
          <p:cNvPr id="9" name="그림 8"/>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288489" y="609600"/>
            <a:ext cx="1540842" cy="849870"/>
          </a:xfrm>
          <a:prstGeom prst="rect">
            <a:avLst/>
          </a:prstGeom>
        </p:spPr>
      </p:pic>
      <p:sp>
        <p:nvSpPr>
          <p:cNvPr id="10" name="TextBox 9"/>
          <p:cNvSpPr txBox="1"/>
          <p:nvPr/>
        </p:nvSpPr>
        <p:spPr>
          <a:xfrm>
            <a:off x="1233794" y="2264739"/>
            <a:ext cx="1818126" cy="584775"/>
          </a:xfrm>
          <a:prstGeom prst="rect">
            <a:avLst/>
          </a:prstGeom>
          <a:noFill/>
        </p:spPr>
        <p:txBody>
          <a:bodyPr wrap="none" rtlCol="0">
            <a:spAutoFit/>
          </a:bodyPr>
          <a:lstStyle/>
          <a:p>
            <a:r>
              <a:rPr lang="en-US" altLang="ko-KR" sz="1600" b="1" dirty="0" smtClean="0">
                <a:solidFill>
                  <a:srgbClr val="0070C0"/>
                </a:solidFill>
                <a:latin typeface="Times New Roman" panose="02020603050405020304" pitchFamily="18" charset="0"/>
                <a:cs typeface="Times New Roman" panose="02020603050405020304" pitchFamily="18" charset="0"/>
              </a:rPr>
              <a:t>$cd /</a:t>
            </a:r>
            <a:r>
              <a:rPr lang="en-US" altLang="ko-KR" sz="1600" b="1" dirty="0" err="1" smtClean="0">
                <a:solidFill>
                  <a:srgbClr val="0070C0"/>
                </a:solidFill>
                <a:latin typeface="Times New Roman" panose="02020603050405020304" pitchFamily="18" charset="0"/>
                <a:cs typeface="Times New Roman" panose="02020603050405020304" pitchFamily="18" charset="0"/>
              </a:rPr>
              <a:t>etc</a:t>
            </a:r>
            <a:r>
              <a:rPr lang="en-US" altLang="ko-KR" sz="1600" b="1" dirty="0" smtClean="0">
                <a:solidFill>
                  <a:srgbClr val="0070C0"/>
                </a:solidFill>
                <a:latin typeface="Times New Roman" panose="02020603050405020304" pitchFamily="18" charset="0"/>
                <a:cs typeface="Times New Roman" panose="02020603050405020304" pitchFamily="18" charset="0"/>
              </a:rPr>
              <a:t>/network</a:t>
            </a:r>
          </a:p>
          <a:p>
            <a:r>
              <a:rPr lang="en-US" altLang="ko-KR" sz="1600" b="1" dirty="0" smtClean="0">
                <a:solidFill>
                  <a:srgbClr val="0070C0"/>
                </a:solidFill>
                <a:latin typeface="Times New Roman" panose="02020603050405020304" pitchFamily="18" charset="0"/>
                <a:cs typeface="Times New Roman" panose="02020603050405020304" pitchFamily="18" charset="0"/>
              </a:rPr>
              <a:t>$</a:t>
            </a:r>
            <a:r>
              <a:rPr lang="en-US" altLang="ko-KR" sz="1600" b="1" dirty="0" err="1" smtClean="0">
                <a:solidFill>
                  <a:srgbClr val="0070C0"/>
                </a:solidFill>
                <a:latin typeface="Times New Roman" panose="02020603050405020304" pitchFamily="18" charset="0"/>
                <a:cs typeface="Times New Roman" panose="02020603050405020304" pitchFamily="18" charset="0"/>
              </a:rPr>
              <a:t>sudo</a:t>
            </a:r>
            <a:r>
              <a:rPr lang="en-US" altLang="ko-KR" sz="1600" b="1" dirty="0" smtClean="0">
                <a:solidFill>
                  <a:srgbClr val="0070C0"/>
                </a:solidFill>
                <a:latin typeface="Times New Roman" panose="02020603050405020304" pitchFamily="18" charset="0"/>
                <a:cs typeface="Times New Roman" panose="02020603050405020304" pitchFamily="18" charset="0"/>
              </a:rPr>
              <a:t> vi interfaces</a:t>
            </a:r>
            <a:endParaRPr lang="en-US" altLang="ko-KR" sz="1600" dirty="0">
              <a:solidFill>
                <a:srgbClr val="0070C0"/>
              </a:solidFill>
            </a:endParaRPr>
          </a:p>
        </p:txBody>
      </p:sp>
      <p:sp>
        <p:nvSpPr>
          <p:cNvPr id="4" name="직사각형 3"/>
          <p:cNvSpPr/>
          <p:nvPr/>
        </p:nvSpPr>
        <p:spPr>
          <a:xfrm>
            <a:off x="955590" y="2982879"/>
            <a:ext cx="3253946" cy="2160591"/>
          </a:xfrm>
          <a:prstGeom prst="rect">
            <a:avLst/>
          </a:prstGeom>
          <a:ln>
            <a:solidFill>
              <a:srgbClr val="0070C0"/>
            </a:solidFill>
          </a:ln>
        </p:spPr>
        <p:txBody>
          <a:bodyPr wrap="square">
            <a:spAutoFit/>
          </a:bodyPr>
          <a:lstStyle/>
          <a:p>
            <a:pPr algn="just" fontAlgn="base">
              <a:lnSpc>
                <a:spcPct val="160000"/>
              </a:lnSpc>
            </a:pPr>
            <a:r>
              <a:rPr lang="en-US" altLang="ko-KR" sz="1200" kern="0" dirty="0">
                <a:solidFill>
                  <a:srgbClr val="FF0000"/>
                </a:solidFill>
                <a:latin typeface="Times New Roman" panose="02020603050405020304" pitchFamily="18" charset="0"/>
                <a:ea typeface="함초롬바탕" panose="02030604000101010101" pitchFamily="18" charset="-127"/>
                <a:cs typeface="Times New Roman" panose="02020603050405020304" pitchFamily="18" charset="0"/>
              </a:rPr>
              <a:t>#</a:t>
            </a:r>
            <a:r>
              <a:rPr lang="en-US" altLang="ko-KR" sz="1200" kern="0" dirty="0" err="1">
                <a:solidFill>
                  <a:srgbClr val="000000"/>
                </a:solidFill>
                <a:latin typeface="Times New Roman" panose="02020603050405020304" pitchFamily="18" charset="0"/>
                <a:ea typeface="함초롬바탕" panose="02030604000101010101" pitchFamily="18" charset="-127"/>
                <a:cs typeface="Times New Roman" panose="02020603050405020304" pitchFamily="18" charset="0"/>
              </a:rPr>
              <a:t>iface</a:t>
            </a:r>
            <a:r>
              <a:rPr lang="en-US" altLang="ko-KR" sz="1200" kern="0" dirty="0">
                <a:solidFill>
                  <a:srgbClr val="000000"/>
                </a:solidFill>
                <a:latin typeface="Times New Roman" panose="02020603050405020304" pitchFamily="18" charset="0"/>
                <a:ea typeface="함초롬바탕" panose="02030604000101010101" pitchFamily="18" charset="-127"/>
                <a:cs typeface="Times New Roman" panose="02020603050405020304" pitchFamily="18" charset="0"/>
              </a:rPr>
              <a:t> eth0 </a:t>
            </a:r>
            <a:r>
              <a:rPr lang="en-US" altLang="ko-KR" sz="1200" kern="0" dirty="0" err="1">
                <a:solidFill>
                  <a:srgbClr val="000000"/>
                </a:solidFill>
                <a:latin typeface="Times New Roman" panose="02020603050405020304" pitchFamily="18" charset="0"/>
                <a:ea typeface="함초롬바탕" panose="02030604000101010101" pitchFamily="18" charset="-127"/>
                <a:cs typeface="Times New Roman" panose="02020603050405020304" pitchFamily="18" charset="0"/>
              </a:rPr>
              <a:t>inet</a:t>
            </a:r>
            <a:r>
              <a:rPr lang="en-US" altLang="ko-KR" sz="1200" kern="0" dirty="0">
                <a:solidFill>
                  <a:srgbClr val="000000"/>
                </a:solidFill>
                <a:latin typeface="Times New Roman" panose="02020603050405020304" pitchFamily="18" charset="0"/>
                <a:ea typeface="함초롬바탕" panose="02030604000101010101" pitchFamily="18" charset="-127"/>
                <a:cs typeface="Times New Roman" panose="02020603050405020304" pitchFamily="18" charset="0"/>
              </a:rPr>
              <a:t> </a:t>
            </a:r>
            <a:r>
              <a:rPr lang="en-US" altLang="ko-KR" sz="1200" kern="0" dirty="0" err="1" smtClean="0">
                <a:solidFill>
                  <a:srgbClr val="000000"/>
                </a:solidFill>
                <a:latin typeface="Times New Roman" panose="02020603050405020304" pitchFamily="18" charset="0"/>
                <a:ea typeface="함초롬바탕" panose="02030604000101010101" pitchFamily="18" charset="-127"/>
                <a:cs typeface="Times New Roman" panose="02020603050405020304" pitchFamily="18" charset="0"/>
              </a:rPr>
              <a:t>dhcp</a:t>
            </a:r>
            <a:r>
              <a:rPr lang="en-US" altLang="ko-KR" sz="1200" kern="0" dirty="0" smtClean="0">
                <a:solidFill>
                  <a:srgbClr val="000000"/>
                </a:solidFill>
                <a:latin typeface="Times New Roman" panose="02020603050405020304" pitchFamily="18" charset="0"/>
                <a:ea typeface="함초롬바탕" panose="02030604000101010101" pitchFamily="18" charset="-127"/>
                <a:cs typeface="Times New Roman" panose="02020603050405020304" pitchFamily="18" charset="0"/>
              </a:rPr>
              <a:t> </a:t>
            </a:r>
            <a:r>
              <a:rPr lang="en-US" altLang="ko-KR" sz="1200" kern="0" dirty="0" smtClean="0">
                <a:solidFill>
                  <a:srgbClr val="000000"/>
                </a:solidFill>
                <a:latin typeface="Times New Roman" panose="02020603050405020304" pitchFamily="18" charset="0"/>
                <a:ea typeface="함초롬바탕" panose="02030604000101010101" pitchFamily="18" charset="-127"/>
                <a:cs typeface="Times New Roman" panose="02020603050405020304" pitchFamily="18" charset="0"/>
                <a:sym typeface="Wingdings" panose="05000000000000000000" pitchFamily="2" charset="2"/>
              </a:rPr>
              <a:t> # </a:t>
            </a:r>
            <a:r>
              <a:rPr lang="ko-KR" altLang="en-US" sz="1200" kern="0" dirty="0" smtClean="0">
                <a:solidFill>
                  <a:srgbClr val="000000"/>
                </a:solidFill>
                <a:latin typeface="Times New Roman" panose="02020603050405020304" pitchFamily="18" charset="0"/>
                <a:ea typeface="함초롬바탕" panose="02030604000101010101" pitchFamily="18" charset="-127"/>
                <a:cs typeface="Times New Roman" panose="02020603050405020304" pitchFamily="18" charset="0"/>
                <a:sym typeface="Wingdings" panose="05000000000000000000" pitchFamily="2" charset="2"/>
              </a:rPr>
              <a:t>은 주석</a:t>
            </a:r>
            <a:endParaRPr lang="en-US" altLang="ko-KR" sz="1200" kern="0" dirty="0">
              <a:solidFill>
                <a:srgbClr val="000000"/>
              </a:solidFill>
              <a:latin typeface="Times New Roman" panose="02020603050405020304" pitchFamily="18" charset="0"/>
              <a:cs typeface="Times New Roman" panose="02020603050405020304" pitchFamily="18" charset="0"/>
            </a:endParaRPr>
          </a:p>
          <a:p>
            <a:pPr algn="just" fontAlgn="base">
              <a:lnSpc>
                <a:spcPct val="160000"/>
              </a:lnSpc>
            </a:pPr>
            <a:r>
              <a:rPr lang="en-US" altLang="ko-KR" sz="1200" kern="0" dirty="0" smtClean="0">
                <a:solidFill>
                  <a:srgbClr val="FF0000"/>
                </a:solidFill>
                <a:latin typeface="Times New Roman" panose="02020603050405020304" pitchFamily="18" charset="0"/>
                <a:ea typeface="함초롬바탕" panose="02030604000101010101" pitchFamily="18" charset="-127"/>
                <a:cs typeface="Times New Roman" panose="02020603050405020304" pitchFamily="18" charset="0"/>
              </a:rPr>
              <a:t>auto </a:t>
            </a:r>
            <a:r>
              <a:rPr lang="en-US" altLang="ko-KR" sz="1200" kern="0" dirty="0">
                <a:solidFill>
                  <a:srgbClr val="FF0000"/>
                </a:solidFill>
                <a:latin typeface="Times New Roman" panose="02020603050405020304" pitchFamily="18" charset="0"/>
                <a:ea typeface="함초롬바탕" panose="02030604000101010101" pitchFamily="18" charset="-127"/>
                <a:cs typeface="Times New Roman" panose="02020603050405020304" pitchFamily="18" charset="0"/>
              </a:rPr>
              <a:t>eth0</a:t>
            </a:r>
            <a:endParaRPr lang="en-US" altLang="ko-KR" sz="1200" kern="0" dirty="0">
              <a:solidFill>
                <a:srgbClr val="FF0000"/>
              </a:solidFill>
              <a:latin typeface="Times New Roman" panose="02020603050405020304" pitchFamily="18" charset="0"/>
              <a:cs typeface="Times New Roman" panose="02020603050405020304" pitchFamily="18" charset="0"/>
            </a:endParaRPr>
          </a:p>
          <a:p>
            <a:pPr algn="just" fontAlgn="base">
              <a:lnSpc>
                <a:spcPct val="160000"/>
              </a:lnSpc>
            </a:pPr>
            <a:r>
              <a:rPr lang="en-US" altLang="ko-KR" sz="1200" kern="0" dirty="0" err="1" smtClean="0">
                <a:solidFill>
                  <a:srgbClr val="FF0000"/>
                </a:solidFill>
                <a:latin typeface="Times New Roman" panose="02020603050405020304" pitchFamily="18" charset="0"/>
                <a:ea typeface="함초롬바탕" panose="02030604000101010101" pitchFamily="18" charset="-127"/>
                <a:cs typeface="Times New Roman" panose="02020603050405020304" pitchFamily="18" charset="0"/>
              </a:rPr>
              <a:t>iface</a:t>
            </a:r>
            <a:r>
              <a:rPr lang="en-US" altLang="ko-KR" sz="1200" kern="0" dirty="0" smtClean="0">
                <a:solidFill>
                  <a:srgbClr val="FF0000"/>
                </a:solidFill>
                <a:latin typeface="Times New Roman" panose="02020603050405020304" pitchFamily="18" charset="0"/>
                <a:ea typeface="함초롬바탕" panose="02030604000101010101" pitchFamily="18" charset="-127"/>
                <a:cs typeface="Times New Roman" panose="02020603050405020304" pitchFamily="18" charset="0"/>
              </a:rPr>
              <a:t> </a:t>
            </a:r>
            <a:r>
              <a:rPr lang="en-US" altLang="ko-KR" sz="1200" kern="0" dirty="0">
                <a:solidFill>
                  <a:srgbClr val="FF0000"/>
                </a:solidFill>
                <a:latin typeface="Times New Roman" panose="02020603050405020304" pitchFamily="18" charset="0"/>
                <a:ea typeface="함초롬바탕" panose="02030604000101010101" pitchFamily="18" charset="-127"/>
                <a:cs typeface="Times New Roman" panose="02020603050405020304" pitchFamily="18" charset="0"/>
              </a:rPr>
              <a:t>eth0 </a:t>
            </a:r>
            <a:r>
              <a:rPr lang="en-US" altLang="ko-KR" sz="1200" kern="0" dirty="0" err="1">
                <a:solidFill>
                  <a:srgbClr val="FF0000"/>
                </a:solidFill>
                <a:latin typeface="Times New Roman" panose="02020603050405020304" pitchFamily="18" charset="0"/>
                <a:ea typeface="함초롬바탕" panose="02030604000101010101" pitchFamily="18" charset="-127"/>
                <a:cs typeface="Times New Roman" panose="02020603050405020304" pitchFamily="18" charset="0"/>
              </a:rPr>
              <a:t>inet</a:t>
            </a:r>
            <a:r>
              <a:rPr lang="en-US" altLang="ko-KR" sz="1200" kern="0" dirty="0">
                <a:solidFill>
                  <a:srgbClr val="FF0000"/>
                </a:solidFill>
                <a:latin typeface="Times New Roman" panose="02020603050405020304" pitchFamily="18" charset="0"/>
                <a:ea typeface="함초롬바탕" panose="02030604000101010101" pitchFamily="18" charset="-127"/>
                <a:cs typeface="Times New Roman" panose="02020603050405020304" pitchFamily="18" charset="0"/>
              </a:rPr>
              <a:t> static</a:t>
            </a:r>
            <a:endParaRPr lang="en-US" altLang="ko-KR" sz="1200" kern="0" dirty="0">
              <a:solidFill>
                <a:srgbClr val="FF0000"/>
              </a:solidFill>
              <a:latin typeface="Times New Roman" panose="02020603050405020304" pitchFamily="18" charset="0"/>
              <a:cs typeface="Times New Roman" panose="02020603050405020304" pitchFamily="18" charset="0"/>
            </a:endParaRPr>
          </a:p>
          <a:p>
            <a:pPr algn="just" fontAlgn="base">
              <a:lnSpc>
                <a:spcPct val="160000"/>
              </a:lnSpc>
            </a:pPr>
            <a:r>
              <a:rPr lang="en-US" altLang="ko-KR" sz="1200" kern="0" dirty="0">
                <a:solidFill>
                  <a:srgbClr val="FF0000"/>
                </a:solidFill>
                <a:latin typeface="Times New Roman" panose="02020603050405020304" pitchFamily="18" charset="0"/>
                <a:ea typeface="함초롬바탕" panose="02030604000101010101" pitchFamily="18" charset="-127"/>
                <a:cs typeface="Times New Roman" panose="02020603050405020304" pitchFamily="18" charset="0"/>
              </a:rPr>
              <a:t>address </a:t>
            </a:r>
            <a:r>
              <a:rPr lang="en-US" altLang="ko-KR" sz="1200" kern="0" dirty="0" smtClean="0">
                <a:solidFill>
                  <a:srgbClr val="FF0000"/>
                </a:solidFill>
                <a:latin typeface="Times New Roman" panose="02020603050405020304" pitchFamily="18" charset="0"/>
                <a:ea typeface="함초롬바탕" panose="02030604000101010101" pitchFamily="18" charset="-127"/>
                <a:cs typeface="Times New Roman" panose="02020603050405020304" pitchFamily="18" charset="0"/>
              </a:rPr>
              <a:t>172.29.0.X</a:t>
            </a:r>
            <a:r>
              <a:rPr lang="en-US" altLang="ko-KR" sz="1200" kern="0" dirty="0" smtClean="0">
                <a:solidFill>
                  <a:srgbClr val="000000"/>
                </a:solidFill>
                <a:latin typeface="Times New Roman" panose="02020603050405020304" pitchFamily="18" charset="0"/>
                <a:ea typeface="함초롬바탕" panose="02030604000101010101" pitchFamily="18" charset="-127"/>
                <a:cs typeface="Times New Roman" panose="02020603050405020304" pitchFamily="18" charset="0"/>
              </a:rPr>
              <a:t> </a:t>
            </a:r>
            <a:r>
              <a:rPr lang="en-US" altLang="ko-KR" sz="1200" kern="0" dirty="0" smtClean="0">
                <a:solidFill>
                  <a:srgbClr val="000000"/>
                </a:solidFill>
                <a:latin typeface="Times New Roman" panose="02020603050405020304" pitchFamily="18" charset="0"/>
                <a:ea typeface="함초롬바탕" panose="02030604000101010101" pitchFamily="18" charset="-127"/>
                <a:cs typeface="Times New Roman" panose="02020603050405020304" pitchFamily="18" charset="0"/>
                <a:sym typeface="Wingdings" panose="05000000000000000000" pitchFamily="2" charset="2"/>
              </a:rPr>
              <a:t></a:t>
            </a:r>
            <a:r>
              <a:rPr lang="en-US" altLang="ko-KR" sz="1200" kern="0" dirty="0" smtClean="0">
                <a:solidFill>
                  <a:srgbClr val="000000"/>
                </a:solidFill>
                <a:latin typeface="Times New Roman" panose="02020603050405020304" pitchFamily="18" charset="0"/>
                <a:ea typeface="함초롬바탕" panose="02030604000101010101" pitchFamily="18" charset="-127"/>
                <a:cs typeface="Times New Roman" panose="02020603050405020304" pitchFamily="18" charset="0"/>
              </a:rPr>
              <a:t> </a:t>
            </a:r>
            <a:r>
              <a:rPr lang="en-US" altLang="ko-KR" sz="1200" kern="0" dirty="0" err="1" smtClean="0">
                <a:solidFill>
                  <a:srgbClr val="000000"/>
                </a:solidFill>
                <a:latin typeface="Times New Roman" panose="02020603050405020304" pitchFamily="18" charset="0"/>
                <a:ea typeface="함초롬바탕" panose="02030604000101010101" pitchFamily="18" charset="-127"/>
                <a:cs typeface="Times New Roman" panose="02020603050405020304" pitchFamily="18" charset="0"/>
              </a:rPr>
              <a:t>ip</a:t>
            </a:r>
            <a:r>
              <a:rPr lang="en-US" altLang="ko-KR" sz="1200" kern="0" dirty="0" smtClean="0">
                <a:solidFill>
                  <a:srgbClr val="000000"/>
                </a:solidFill>
                <a:latin typeface="Times New Roman" panose="02020603050405020304" pitchFamily="18" charset="0"/>
                <a:ea typeface="함초롬바탕" panose="02030604000101010101" pitchFamily="18" charset="-127"/>
                <a:cs typeface="Times New Roman" panose="02020603050405020304" pitchFamily="18" charset="0"/>
              </a:rPr>
              <a:t> address</a:t>
            </a:r>
            <a:endParaRPr lang="en-US" altLang="ko-KR" sz="1200" kern="0" dirty="0">
              <a:solidFill>
                <a:srgbClr val="000000"/>
              </a:solidFill>
              <a:latin typeface="Times New Roman" panose="02020603050405020304" pitchFamily="18" charset="0"/>
              <a:cs typeface="Times New Roman" panose="02020603050405020304" pitchFamily="18" charset="0"/>
            </a:endParaRPr>
          </a:p>
          <a:p>
            <a:pPr algn="just" fontAlgn="base">
              <a:lnSpc>
                <a:spcPct val="160000"/>
              </a:lnSpc>
            </a:pPr>
            <a:r>
              <a:rPr lang="en-US" altLang="ko-KR" sz="1200" kern="0" dirty="0" smtClean="0">
                <a:solidFill>
                  <a:srgbClr val="FF0000"/>
                </a:solidFill>
                <a:latin typeface="Times New Roman" panose="02020603050405020304" pitchFamily="18" charset="0"/>
                <a:ea typeface="함초롬바탕" panose="02030604000101010101" pitchFamily="18" charset="-127"/>
                <a:cs typeface="Times New Roman" panose="02020603050405020304" pitchFamily="18" charset="0"/>
              </a:rPr>
              <a:t>netmask </a:t>
            </a:r>
            <a:r>
              <a:rPr lang="en-US" altLang="ko-KR" sz="1200" kern="0" dirty="0">
                <a:solidFill>
                  <a:srgbClr val="FF0000"/>
                </a:solidFill>
                <a:latin typeface="Times New Roman" panose="02020603050405020304" pitchFamily="18" charset="0"/>
                <a:ea typeface="함초롬바탕" panose="02030604000101010101" pitchFamily="18" charset="-127"/>
                <a:cs typeface="Times New Roman" panose="02020603050405020304" pitchFamily="18" charset="0"/>
              </a:rPr>
              <a:t>255.255.255.0</a:t>
            </a:r>
            <a:r>
              <a:rPr lang="en-US" altLang="ko-KR" sz="1200" kern="0" dirty="0">
                <a:solidFill>
                  <a:srgbClr val="000000"/>
                </a:solidFill>
                <a:latin typeface="Times New Roman" panose="02020603050405020304" pitchFamily="18" charset="0"/>
                <a:ea typeface="함초롬바탕" panose="02030604000101010101" pitchFamily="18" charset="-127"/>
                <a:cs typeface="Times New Roman" panose="02020603050405020304" pitchFamily="18" charset="0"/>
              </a:rPr>
              <a:t> </a:t>
            </a:r>
            <a:r>
              <a:rPr lang="en-US" altLang="ko-KR" sz="1200" kern="0" dirty="0" smtClean="0">
                <a:solidFill>
                  <a:srgbClr val="000000"/>
                </a:solidFill>
                <a:latin typeface="Times New Roman" panose="02020603050405020304" pitchFamily="18" charset="0"/>
                <a:ea typeface="함초롬바탕" panose="02030604000101010101" pitchFamily="18" charset="-127"/>
                <a:cs typeface="Times New Roman" panose="02020603050405020304" pitchFamily="18" charset="0"/>
                <a:sym typeface="Wingdings" panose="05000000000000000000" pitchFamily="2" charset="2"/>
              </a:rPr>
              <a:t></a:t>
            </a:r>
            <a:r>
              <a:rPr lang="en-US" altLang="ko-KR" sz="1200" kern="0" dirty="0" smtClean="0">
                <a:solidFill>
                  <a:srgbClr val="000000"/>
                </a:solidFill>
                <a:latin typeface="Times New Roman" panose="02020603050405020304" pitchFamily="18" charset="0"/>
                <a:ea typeface="함초롬바탕" panose="02030604000101010101" pitchFamily="18" charset="-127"/>
                <a:cs typeface="Times New Roman" panose="02020603050405020304" pitchFamily="18" charset="0"/>
              </a:rPr>
              <a:t> subnet mask</a:t>
            </a:r>
            <a:endParaRPr lang="ko-KR" altLang="en-US" sz="1200" kern="0" dirty="0">
              <a:solidFill>
                <a:srgbClr val="000000"/>
              </a:solidFill>
              <a:latin typeface="Times New Roman" panose="02020603050405020304" pitchFamily="18" charset="0"/>
              <a:cs typeface="Times New Roman" panose="02020603050405020304" pitchFamily="18" charset="0"/>
            </a:endParaRPr>
          </a:p>
          <a:p>
            <a:pPr algn="just" fontAlgn="base">
              <a:lnSpc>
                <a:spcPct val="160000"/>
              </a:lnSpc>
            </a:pPr>
            <a:r>
              <a:rPr lang="en-US" altLang="ko-KR" sz="1200" kern="0" dirty="0">
                <a:solidFill>
                  <a:srgbClr val="FF0000"/>
                </a:solidFill>
                <a:latin typeface="Times New Roman" panose="02020603050405020304" pitchFamily="18" charset="0"/>
                <a:ea typeface="함초롬바탕" panose="02030604000101010101" pitchFamily="18" charset="-127"/>
                <a:cs typeface="Times New Roman" panose="02020603050405020304" pitchFamily="18" charset="0"/>
              </a:rPr>
              <a:t>gateway </a:t>
            </a:r>
            <a:r>
              <a:rPr lang="en-US" altLang="ko-KR" sz="1200" kern="0" dirty="0" smtClean="0">
                <a:solidFill>
                  <a:srgbClr val="FF0000"/>
                </a:solidFill>
                <a:latin typeface="Times New Roman" panose="02020603050405020304" pitchFamily="18" charset="0"/>
                <a:ea typeface="함초롬바탕" panose="02030604000101010101" pitchFamily="18" charset="-127"/>
                <a:cs typeface="Times New Roman" panose="02020603050405020304" pitchFamily="18" charset="0"/>
              </a:rPr>
              <a:t>172.29.0.254</a:t>
            </a:r>
            <a:r>
              <a:rPr lang="en-US" altLang="ko-KR" sz="1200" kern="0" dirty="0" smtClean="0">
                <a:solidFill>
                  <a:srgbClr val="000000"/>
                </a:solidFill>
                <a:latin typeface="Times New Roman" panose="02020603050405020304" pitchFamily="18" charset="0"/>
                <a:ea typeface="함초롬바탕" panose="02030604000101010101" pitchFamily="18" charset="-127"/>
                <a:cs typeface="Times New Roman" panose="02020603050405020304" pitchFamily="18" charset="0"/>
              </a:rPr>
              <a:t> </a:t>
            </a:r>
            <a:r>
              <a:rPr lang="en-US" altLang="ko-KR" sz="1200" kern="0" dirty="0" smtClean="0">
                <a:solidFill>
                  <a:srgbClr val="000000"/>
                </a:solidFill>
                <a:latin typeface="Times New Roman" panose="02020603050405020304" pitchFamily="18" charset="0"/>
                <a:ea typeface="함초롬바탕" panose="02030604000101010101" pitchFamily="18" charset="-127"/>
                <a:cs typeface="Times New Roman" panose="02020603050405020304" pitchFamily="18" charset="0"/>
                <a:sym typeface="Wingdings" panose="05000000000000000000" pitchFamily="2" charset="2"/>
              </a:rPr>
              <a:t></a:t>
            </a:r>
            <a:r>
              <a:rPr lang="en-US" altLang="ko-KR" sz="1200" kern="0" dirty="0" smtClean="0">
                <a:solidFill>
                  <a:srgbClr val="000000"/>
                </a:solidFill>
                <a:latin typeface="Times New Roman" panose="02020603050405020304" pitchFamily="18" charset="0"/>
                <a:ea typeface="함초롬바탕" panose="02030604000101010101" pitchFamily="18" charset="-127"/>
                <a:cs typeface="Times New Roman" panose="02020603050405020304" pitchFamily="18" charset="0"/>
              </a:rPr>
              <a:t> Gateway</a:t>
            </a:r>
            <a:endParaRPr lang="ko-KR" altLang="en-US" sz="1200" kern="0" dirty="0">
              <a:solidFill>
                <a:srgbClr val="000000"/>
              </a:solidFill>
              <a:latin typeface="Times New Roman" panose="02020603050405020304" pitchFamily="18" charset="0"/>
              <a:cs typeface="Times New Roman" panose="02020603050405020304" pitchFamily="18" charset="0"/>
            </a:endParaRPr>
          </a:p>
          <a:p>
            <a:pPr algn="just" fontAlgn="base">
              <a:lnSpc>
                <a:spcPct val="160000"/>
              </a:lnSpc>
            </a:pPr>
            <a:r>
              <a:rPr lang="en-US" altLang="ko-KR" sz="1200" kern="0" dirty="0" err="1" smtClean="0">
                <a:solidFill>
                  <a:srgbClr val="FF0000"/>
                </a:solidFill>
                <a:latin typeface="Times New Roman" panose="02020603050405020304" pitchFamily="18" charset="0"/>
                <a:ea typeface="함초롬바탕" panose="02030604000101010101" pitchFamily="18" charset="-127"/>
                <a:cs typeface="Times New Roman" panose="02020603050405020304" pitchFamily="18" charset="0"/>
              </a:rPr>
              <a:t>dns-nameservers</a:t>
            </a:r>
            <a:r>
              <a:rPr lang="en-US" altLang="ko-KR" sz="1200" kern="0" dirty="0" smtClean="0">
                <a:solidFill>
                  <a:srgbClr val="FF0000"/>
                </a:solidFill>
                <a:latin typeface="Times New Roman" panose="02020603050405020304" pitchFamily="18" charset="0"/>
                <a:ea typeface="함초롬바탕" panose="02030604000101010101" pitchFamily="18" charset="-127"/>
                <a:cs typeface="Times New Roman" panose="02020603050405020304" pitchFamily="18" charset="0"/>
              </a:rPr>
              <a:t> 203.237.32.100 203.237.32.101</a:t>
            </a:r>
            <a:endParaRPr lang="ko-KR" altLang="en-US" sz="1200" kern="0" spc="0" dirty="0">
              <a:solidFill>
                <a:srgbClr val="000000"/>
              </a:solidFill>
              <a:effectLst/>
              <a:latin typeface="Times New Roman" panose="02020603050405020304" pitchFamily="18" charset="0"/>
              <a:cs typeface="Times New Roman" panose="02020603050405020304" pitchFamily="18" charset="0"/>
            </a:endParaRPr>
          </a:p>
        </p:txBody>
      </p:sp>
      <p:pic>
        <p:nvPicPr>
          <p:cNvPr id="8" name="그림 7"/>
          <p:cNvPicPr>
            <a:picLocks noChangeAspect="1"/>
          </p:cNvPicPr>
          <p:nvPr/>
        </p:nvPicPr>
        <p:blipFill>
          <a:blip r:embed="rId4"/>
          <a:stretch>
            <a:fillRect/>
          </a:stretch>
        </p:blipFill>
        <p:spPr>
          <a:xfrm>
            <a:off x="3415075" y="2278549"/>
            <a:ext cx="2764052" cy="599609"/>
          </a:xfrm>
          <a:prstGeom prst="rect">
            <a:avLst/>
          </a:prstGeom>
        </p:spPr>
      </p:pic>
      <p:grpSp>
        <p:nvGrpSpPr>
          <p:cNvPr id="11" name="그룹 10"/>
          <p:cNvGrpSpPr/>
          <p:nvPr/>
        </p:nvGrpSpPr>
        <p:grpSpPr>
          <a:xfrm>
            <a:off x="4565424" y="3091939"/>
            <a:ext cx="1498911" cy="835575"/>
            <a:chOff x="4565424" y="3091939"/>
            <a:chExt cx="1498911" cy="835575"/>
          </a:xfrm>
        </p:grpSpPr>
        <p:sp>
          <p:nvSpPr>
            <p:cNvPr id="19" name="아래쪽 화살표 18"/>
            <p:cNvSpPr/>
            <p:nvPr/>
          </p:nvSpPr>
          <p:spPr>
            <a:xfrm rot="16200000">
              <a:off x="5000892" y="2864071"/>
              <a:ext cx="627975" cy="1498911"/>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0" name="직사각형 19"/>
            <p:cNvSpPr/>
            <p:nvPr/>
          </p:nvSpPr>
          <p:spPr>
            <a:xfrm>
              <a:off x="4575000" y="3091939"/>
              <a:ext cx="475217" cy="670149"/>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1" name="TextBox 20"/>
          <p:cNvSpPr txBox="1"/>
          <p:nvPr/>
        </p:nvSpPr>
        <p:spPr>
          <a:xfrm>
            <a:off x="4555900" y="3950447"/>
            <a:ext cx="920445" cy="369332"/>
          </a:xfrm>
          <a:prstGeom prst="rect">
            <a:avLst/>
          </a:prstGeom>
          <a:noFill/>
        </p:spPr>
        <p:txBody>
          <a:bodyPr wrap="none" rtlCol="0">
            <a:spAutoFit/>
          </a:bodyPr>
          <a:lstStyle/>
          <a:p>
            <a:r>
              <a:rPr lang="ko-KR" altLang="en-US" b="1" dirty="0" smtClean="0">
                <a:solidFill>
                  <a:srgbClr val="0070C0"/>
                </a:solidFill>
                <a:latin typeface="Times New Roman" panose="02020603050405020304" pitchFamily="18" charset="0"/>
                <a:cs typeface="Times New Roman" panose="02020603050405020304" pitchFamily="18" charset="0"/>
              </a:rPr>
              <a:t>입력 예</a:t>
            </a:r>
            <a:endParaRPr lang="en-US" altLang="ko-KR" sz="2400" dirty="0" smtClean="0">
              <a:solidFill>
                <a:srgbClr val="0070C0"/>
              </a:solidFill>
            </a:endParaRPr>
          </a:p>
        </p:txBody>
      </p:sp>
      <p:pic>
        <p:nvPicPr>
          <p:cNvPr id="5" name="그림 4"/>
          <p:cNvPicPr>
            <a:picLocks noChangeAspect="1"/>
          </p:cNvPicPr>
          <p:nvPr/>
        </p:nvPicPr>
        <p:blipFill>
          <a:blip r:embed="rId5"/>
          <a:stretch>
            <a:fillRect/>
          </a:stretch>
        </p:blipFill>
        <p:spPr>
          <a:xfrm>
            <a:off x="6222056" y="2278549"/>
            <a:ext cx="2571631" cy="2894022"/>
          </a:xfrm>
          <a:prstGeom prst="rect">
            <a:avLst/>
          </a:prstGeom>
        </p:spPr>
      </p:pic>
      <p:sp>
        <p:nvSpPr>
          <p:cNvPr id="15" name="슬라이드 번호 개체 틀 1"/>
          <p:cNvSpPr>
            <a:spLocks noGrp="1"/>
          </p:cNvSpPr>
          <p:nvPr>
            <p:ph type="sldNum" sz="quarter" idx="12"/>
          </p:nvPr>
        </p:nvSpPr>
        <p:spPr>
          <a:xfrm>
            <a:off x="8638823" y="6492874"/>
            <a:ext cx="512638" cy="365125"/>
          </a:xfrm>
        </p:spPr>
        <p:txBody>
          <a:bodyPr/>
          <a:lstStyle/>
          <a:p>
            <a:r>
              <a:rPr lang="en-US" altLang="ko-KR" dirty="0" smtClean="0"/>
              <a:t>59</a:t>
            </a:r>
            <a:endParaRPr lang="ko-KR" altLang="en-US" dirty="0"/>
          </a:p>
        </p:txBody>
      </p:sp>
    </p:spTree>
    <p:extLst>
      <p:ext uri="{BB962C8B-B14F-4D97-AF65-F5344CB8AC3E}">
        <p14:creationId xmlns:p14="http://schemas.microsoft.com/office/powerpoint/2010/main" val="329759266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이등변 삼각형 27"/>
          <p:cNvSpPr/>
          <p:nvPr/>
        </p:nvSpPr>
        <p:spPr>
          <a:xfrm flipV="1">
            <a:off x="5096372" y="3934067"/>
            <a:ext cx="3466792" cy="1433742"/>
          </a:xfrm>
          <a:prstGeom prst="triangle">
            <a:avLst/>
          </a:prstGeom>
          <a:gradFill flip="none" rotWithShape="1">
            <a:gsLst>
              <a:gs pos="0">
                <a:srgbClr val="FFC000"/>
              </a:gs>
              <a:gs pos="100000">
                <a:schemeClr val="accent1">
                  <a:lumMod val="20000"/>
                  <a:lumOff val="8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9" name="그림 2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52577" y="5778602"/>
            <a:ext cx="1554381" cy="653621"/>
          </a:xfrm>
          <a:prstGeom prst="rect">
            <a:avLst/>
          </a:prstGeom>
        </p:spPr>
      </p:pic>
      <p:sp>
        <p:nvSpPr>
          <p:cNvPr id="30" name="이등변 삼각형 29"/>
          <p:cNvSpPr/>
          <p:nvPr/>
        </p:nvSpPr>
        <p:spPr>
          <a:xfrm flipV="1">
            <a:off x="4989841" y="3908265"/>
            <a:ext cx="3324426" cy="716871"/>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4" name="Picture 4" descr="C:\Users\sunny\Desktop\제목 없음.png"/>
          <p:cNvPicPr>
            <a:picLocks noChangeAspect="1" noChangeArrowheads="1"/>
          </p:cNvPicPr>
          <p:nvPr/>
        </p:nvPicPr>
        <p:blipFill rotWithShape="1">
          <a:blip r:embed="rId3"/>
          <a:srcRect/>
          <a:stretch>
            <a:fillRect/>
          </a:stretch>
        </p:blipFill>
        <p:spPr>
          <a:xfrm>
            <a:off x="5069603" y="1348213"/>
            <a:ext cx="3520330" cy="3381302"/>
          </a:xfrm>
          <a:prstGeom prst="rect">
            <a:avLst/>
          </a:prstGeom>
          <a:noFill/>
        </p:spPr>
      </p:pic>
      <p:sp>
        <p:nvSpPr>
          <p:cNvPr id="10" name="이등변 삼각형 9"/>
          <p:cNvSpPr/>
          <p:nvPr/>
        </p:nvSpPr>
        <p:spPr>
          <a:xfrm flipV="1">
            <a:off x="676032" y="3915052"/>
            <a:ext cx="3466792" cy="1433742"/>
          </a:xfrm>
          <a:prstGeom prst="triangle">
            <a:avLst/>
          </a:prstGeom>
          <a:gradFill flip="none" rotWithShape="1">
            <a:gsLst>
              <a:gs pos="0">
                <a:srgbClr val="FFC000"/>
              </a:gs>
              <a:gs pos="100000">
                <a:schemeClr val="accent1">
                  <a:lumMod val="20000"/>
                  <a:lumOff val="8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6" name="그림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2238" y="5780579"/>
            <a:ext cx="1554381" cy="653621"/>
          </a:xfrm>
          <a:prstGeom prst="rect">
            <a:avLst/>
          </a:prstGeom>
        </p:spPr>
      </p:pic>
      <p:sp useBgFill="1">
        <p:nvSpPr>
          <p:cNvPr id="8" name="Rounded Rectangle 107"/>
          <p:cNvSpPr>
            <a:spLocks noChangeAspect="1"/>
          </p:cNvSpPr>
          <p:nvPr/>
        </p:nvSpPr>
        <p:spPr>
          <a:xfrm>
            <a:off x="6404289" y="1642368"/>
            <a:ext cx="860259" cy="509379"/>
          </a:xfrm>
          <a:prstGeom prst="roundRect">
            <a:avLst>
              <a:gd name="adj" fmla="val 16667"/>
            </a:avLst>
          </a:prstGeom>
          <a:solidFill>
            <a:srgbClr val="FFFF00"/>
          </a:solidFill>
          <a:ln w="28575"/>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anchor="ctr"/>
          <a:lstStyle/>
          <a:p>
            <a:pPr algn="ctr">
              <a:defRPr lang="ko-KR" altLang="en-US"/>
            </a:pPr>
            <a:r>
              <a:rPr lang="en-US" altLang="ko-KR" b="1" dirty="0" smtClean="0">
                <a:solidFill>
                  <a:schemeClr val="bg2">
                    <a:lumMod val="50000"/>
                  </a:schemeClr>
                </a:solidFill>
              </a:rPr>
              <a:t>VM</a:t>
            </a:r>
            <a:endParaRPr lang="en-US" altLang="ko-KR" b="1" dirty="0">
              <a:solidFill>
                <a:schemeClr val="bg2">
                  <a:lumMod val="50000"/>
                </a:schemeClr>
              </a:solidFill>
            </a:endParaRPr>
          </a:p>
        </p:txBody>
      </p:sp>
      <p:sp>
        <p:nvSpPr>
          <p:cNvPr id="13" name="이등변 삼각형 12"/>
          <p:cNvSpPr/>
          <p:nvPr/>
        </p:nvSpPr>
        <p:spPr>
          <a:xfrm flipV="1">
            <a:off x="649263" y="3915051"/>
            <a:ext cx="3324426" cy="716871"/>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2" name="Picture 4" descr="C:\Users\sunny\Desktop\제목 없음.png"/>
          <p:cNvPicPr>
            <a:picLocks noChangeAspect="1" noChangeArrowheads="1"/>
          </p:cNvPicPr>
          <p:nvPr/>
        </p:nvPicPr>
        <p:blipFill rotWithShape="1">
          <a:blip r:embed="rId3"/>
          <a:srcRect/>
          <a:stretch>
            <a:fillRect/>
          </a:stretch>
        </p:blipFill>
        <p:spPr>
          <a:xfrm>
            <a:off x="622494" y="1348213"/>
            <a:ext cx="3520330" cy="3381302"/>
          </a:xfrm>
          <a:prstGeom prst="rect">
            <a:avLst/>
          </a:prstGeom>
          <a:noFill/>
        </p:spPr>
      </p:pic>
      <p:sp>
        <p:nvSpPr>
          <p:cNvPr id="21" name="정육면체 20"/>
          <p:cNvSpPr/>
          <p:nvPr/>
        </p:nvSpPr>
        <p:spPr>
          <a:xfrm>
            <a:off x="5388747" y="3038865"/>
            <a:ext cx="1161633" cy="858850"/>
          </a:xfrm>
          <a:prstGeom prst="cube">
            <a:avLst>
              <a:gd name="adj" fmla="val 13889"/>
            </a:avLst>
          </a:prstGeom>
          <a:solidFill>
            <a:schemeClr val="bg1"/>
          </a:solidFill>
          <a:ln w="25400">
            <a:solidFill>
              <a:srgbClr val="4485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dirty="0"/>
          </a:p>
        </p:txBody>
      </p:sp>
      <p:sp>
        <p:nvSpPr>
          <p:cNvPr id="31" name="오른쪽 화살표 30"/>
          <p:cNvSpPr/>
          <p:nvPr/>
        </p:nvSpPr>
        <p:spPr>
          <a:xfrm>
            <a:off x="4251532" y="3191465"/>
            <a:ext cx="711030" cy="475070"/>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p>
        </p:txBody>
      </p:sp>
      <p:pic>
        <p:nvPicPr>
          <p:cNvPr id="18" name="Picture 2" descr="https://upload.wikimedia.org/wikipedia/commons/thumb/7/70/Kvmbanner-logo2_1.png/160px-Kvmbanner-logo2_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04289" y="2183995"/>
            <a:ext cx="860259" cy="274207"/>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https://developer.ibm.com/bluemix/wp-content/uploads/sites/20/2015/04/docker-100275159-orig.jpg"/>
          <p:cNvPicPr>
            <a:picLocks noChangeAspect="1" noChangeArrowheads="1"/>
          </p:cNvPicPr>
          <p:nvPr/>
        </p:nvPicPr>
        <p:blipFill>
          <a:blip r:embed="rId5" cstate="print">
            <a:clrChange>
              <a:clrFrom>
                <a:srgbClr val="516063"/>
              </a:clrFrom>
              <a:clrTo>
                <a:srgbClr val="516063">
                  <a:alpha val="0"/>
                </a:srgbClr>
              </a:clrTo>
            </a:clrChange>
            <a:extLst>
              <a:ext uri="{28A0092B-C50C-407E-A947-70E740481C1C}">
                <a14:useLocalDpi xmlns:a14="http://schemas.microsoft.com/office/drawing/2010/main" val="0"/>
              </a:ext>
            </a:extLst>
          </a:blip>
          <a:srcRect/>
          <a:stretch>
            <a:fillRect/>
          </a:stretch>
        </p:blipFill>
        <p:spPr bwMode="auto">
          <a:xfrm>
            <a:off x="5607264" y="3241948"/>
            <a:ext cx="616453" cy="543999"/>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ttp://openvswitch.org/assets/vswitch.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28419" y="3059104"/>
            <a:ext cx="1076226" cy="698848"/>
          </a:xfrm>
          <a:prstGeom prst="rect">
            <a:avLst/>
          </a:prstGeom>
          <a:noFill/>
          <a:ln w="38100">
            <a:noFill/>
          </a:ln>
          <a:extLst>
            <a:ext uri="{909E8E84-426E-40DD-AFC4-6F175D3DCCD1}">
              <a14:hiddenFill xmlns:a14="http://schemas.microsoft.com/office/drawing/2010/main">
                <a:solidFill>
                  <a:srgbClr val="FFFFFF"/>
                </a:solidFill>
              </a14:hiddenFill>
            </a:ext>
          </a:extLst>
        </p:spPr>
      </p:pic>
      <p:sp>
        <p:nvSpPr>
          <p:cNvPr id="20" name="제목 1"/>
          <p:cNvSpPr txBox="1">
            <a:spLocks/>
          </p:cNvSpPr>
          <p:nvPr/>
        </p:nvSpPr>
        <p:spPr>
          <a:xfrm>
            <a:off x="0" y="-10570"/>
            <a:ext cx="9144000" cy="782595"/>
          </a:xfrm>
          <a:prstGeom prst="rect">
            <a:avLst/>
          </a:prstGeom>
        </p:spPr>
        <p:txBody>
          <a:bodyPr vert="horz" lIns="91440" tIns="45720" rIns="91440" bIns="45720" rtlCol="0" anchor="t">
            <a:normAutofit/>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sz="4000" dirty="0" smtClean="0">
                <a:solidFill>
                  <a:srgbClr val="0070C0"/>
                </a:solidFill>
              </a:rPr>
              <a:t>Box Lab: Final Goal</a:t>
            </a:r>
            <a:endParaRPr lang="ko-KR" altLang="en-US" sz="4000" dirty="0" smtClean="0">
              <a:solidFill>
                <a:srgbClr val="0070C0"/>
              </a:solidFill>
            </a:endParaRPr>
          </a:p>
        </p:txBody>
      </p:sp>
      <p:cxnSp>
        <p:nvCxnSpPr>
          <p:cNvPr id="5" name="꺾인 연결선 4"/>
          <p:cNvCxnSpPr>
            <a:stCxn id="8" idx="3"/>
            <a:endCxn id="1026" idx="0"/>
          </p:cNvCxnSpPr>
          <p:nvPr/>
        </p:nvCxnSpPr>
        <p:spPr>
          <a:xfrm>
            <a:off x="7264548" y="1897058"/>
            <a:ext cx="501984" cy="1162046"/>
          </a:xfrm>
          <a:prstGeom prst="bentConnector2">
            <a:avLst/>
          </a:prstGeom>
          <a:ln w="31750">
            <a:solidFill>
              <a:srgbClr val="FF0000"/>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1" name="꺾인 연결선 10"/>
          <p:cNvCxnSpPr>
            <a:stCxn id="21" idx="5"/>
            <a:endCxn id="1026" idx="1"/>
          </p:cNvCxnSpPr>
          <p:nvPr/>
        </p:nvCxnSpPr>
        <p:spPr>
          <a:xfrm flipV="1">
            <a:off x="6550380" y="3408528"/>
            <a:ext cx="678039" cy="119"/>
          </a:xfrm>
          <a:prstGeom prst="bentConnector3">
            <a:avLst>
              <a:gd name="adj1" fmla="val 50000"/>
            </a:avLst>
          </a:prstGeom>
          <a:ln w="31750">
            <a:solidFill>
              <a:srgbClr val="FF0000"/>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2" name="슬라이드 번호 개체 틀 1"/>
          <p:cNvSpPr>
            <a:spLocks noGrp="1"/>
          </p:cNvSpPr>
          <p:nvPr>
            <p:ph type="sldNum" sz="quarter" idx="12"/>
          </p:nvPr>
        </p:nvSpPr>
        <p:spPr/>
        <p:txBody>
          <a:bodyPr/>
          <a:lstStyle/>
          <a:p>
            <a:fld id="{2A77177F-D4BC-47C1-ABEC-AF5DF9643428}" type="slidenum">
              <a:rPr lang="ko-KR" altLang="en-US" smtClean="0"/>
              <a:t>6</a:t>
            </a:fld>
            <a:endParaRPr lang="ko-KR" altLang="en-US"/>
          </a:p>
        </p:txBody>
      </p:sp>
    </p:spTree>
    <p:extLst>
      <p:ext uri="{BB962C8B-B14F-4D97-AF65-F5344CB8AC3E}">
        <p14:creationId xmlns:p14="http://schemas.microsoft.com/office/powerpoint/2010/main" val="150735983"/>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sz="2800" dirty="0" smtClean="0"/>
              <a:t>NUC &amp; Pi2 IP address Setting</a:t>
            </a:r>
            <a:endParaRPr lang="ko-KR" altLang="en-US" sz="2800" dirty="0"/>
          </a:p>
        </p:txBody>
      </p:sp>
      <p:sp>
        <p:nvSpPr>
          <p:cNvPr id="3" name="내용 개체 틀 2"/>
          <p:cNvSpPr>
            <a:spLocks noGrp="1"/>
          </p:cNvSpPr>
          <p:nvPr>
            <p:ph idx="1"/>
          </p:nvPr>
        </p:nvSpPr>
        <p:spPr>
          <a:xfrm>
            <a:off x="508001" y="1532238"/>
            <a:ext cx="7927545" cy="4959178"/>
          </a:xfrm>
        </p:spPr>
        <p:txBody>
          <a:bodyPr>
            <a:normAutofit/>
          </a:bodyPr>
          <a:lstStyle/>
          <a:p>
            <a:r>
              <a:rPr lang="en-US" altLang="ko-KR" dirty="0" smtClean="0"/>
              <a:t>Pi2 IP address </a:t>
            </a:r>
            <a:r>
              <a:rPr lang="ko-KR" altLang="en-US" dirty="0" smtClean="0"/>
              <a:t>설정을 위해 필요한 파일</a:t>
            </a:r>
            <a:endParaRPr lang="en-US" altLang="ko-KR" dirty="0" smtClean="0"/>
          </a:p>
          <a:p>
            <a:pPr lvl="1"/>
            <a:r>
              <a:rPr lang="en-US" altLang="ko-KR" dirty="0" smtClean="0"/>
              <a:t>/</a:t>
            </a:r>
            <a:r>
              <a:rPr lang="en-US" altLang="ko-KR" dirty="0" err="1" smtClean="0"/>
              <a:t>etc</a:t>
            </a:r>
            <a:r>
              <a:rPr lang="en-US" altLang="ko-KR" dirty="0" smtClean="0"/>
              <a:t>/</a:t>
            </a:r>
            <a:r>
              <a:rPr lang="en-US" altLang="ko-KR" dirty="0" err="1" smtClean="0"/>
              <a:t>resolv.conf</a:t>
            </a:r>
            <a:endParaRPr lang="en-US" altLang="ko-KR" dirty="0" smtClean="0"/>
          </a:p>
          <a:p>
            <a:pPr marL="800100" lvl="1" indent="-342900">
              <a:buAutoNum type="arabicPeriod"/>
            </a:pPr>
            <a:endParaRPr lang="en-US" altLang="ko-KR" dirty="0"/>
          </a:p>
          <a:p>
            <a:pPr marL="800100" lvl="1" indent="-342900">
              <a:buAutoNum type="arabicPeriod"/>
            </a:pPr>
            <a:endParaRPr lang="en-US" altLang="ko-KR" dirty="0" smtClean="0"/>
          </a:p>
          <a:p>
            <a:pPr marL="800100" lvl="1" indent="-342900">
              <a:buAutoNum type="arabicPeriod"/>
            </a:pPr>
            <a:endParaRPr lang="en-US" altLang="ko-KR" dirty="0"/>
          </a:p>
          <a:p>
            <a:pPr marL="800100" lvl="1" indent="-342900">
              <a:buAutoNum type="arabicPeriod"/>
            </a:pPr>
            <a:endParaRPr lang="en-US" altLang="ko-KR" dirty="0" smtClean="0"/>
          </a:p>
          <a:p>
            <a:pPr marL="800100" lvl="1" indent="-342900">
              <a:buAutoNum type="arabicPeriod"/>
            </a:pPr>
            <a:endParaRPr lang="en-US" altLang="ko-KR" dirty="0"/>
          </a:p>
          <a:p>
            <a:pPr marL="457200" lvl="1" indent="0">
              <a:buNone/>
            </a:pPr>
            <a:endParaRPr lang="en-US" altLang="ko-KR" dirty="0"/>
          </a:p>
          <a:p>
            <a:endParaRPr lang="en-US" altLang="ko-KR" dirty="0" smtClean="0"/>
          </a:p>
        </p:txBody>
      </p:sp>
      <p:pic>
        <p:nvPicPr>
          <p:cNvPr id="7" name="그림 6"/>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304204" y="1088081"/>
            <a:ext cx="1567352" cy="888314"/>
          </a:xfrm>
          <a:prstGeom prst="rect">
            <a:avLst/>
          </a:prstGeom>
        </p:spPr>
      </p:pic>
      <p:pic>
        <p:nvPicPr>
          <p:cNvPr id="9" name="그림 8"/>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288489" y="609600"/>
            <a:ext cx="1540842" cy="849870"/>
          </a:xfrm>
          <a:prstGeom prst="rect">
            <a:avLst/>
          </a:prstGeom>
        </p:spPr>
      </p:pic>
      <p:sp>
        <p:nvSpPr>
          <p:cNvPr id="10" name="TextBox 9"/>
          <p:cNvSpPr txBox="1"/>
          <p:nvPr/>
        </p:nvSpPr>
        <p:spPr>
          <a:xfrm>
            <a:off x="1233794" y="2264739"/>
            <a:ext cx="6574813" cy="2308324"/>
          </a:xfrm>
          <a:prstGeom prst="rect">
            <a:avLst/>
          </a:prstGeom>
          <a:noFill/>
        </p:spPr>
        <p:txBody>
          <a:bodyPr wrap="none" rtlCol="0">
            <a:spAutoFit/>
          </a:bodyPr>
          <a:lstStyle/>
          <a:p>
            <a:r>
              <a:rPr lang="en-US" altLang="ko-KR" sz="1600" b="1" dirty="0" smtClean="0">
                <a:solidFill>
                  <a:srgbClr val="0070C0"/>
                </a:solidFill>
                <a:latin typeface="Times New Roman" panose="02020603050405020304" pitchFamily="18" charset="0"/>
                <a:cs typeface="Times New Roman" panose="02020603050405020304" pitchFamily="18" charset="0"/>
              </a:rPr>
              <a:t>$cd /</a:t>
            </a:r>
            <a:r>
              <a:rPr lang="en-US" altLang="ko-KR" sz="1600" b="1" dirty="0" err="1" smtClean="0">
                <a:solidFill>
                  <a:srgbClr val="0070C0"/>
                </a:solidFill>
                <a:latin typeface="Times New Roman" panose="02020603050405020304" pitchFamily="18" charset="0"/>
                <a:cs typeface="Times New Roman" panose="02020603050405020304" pitchFamily="18" charset="0"/>
              </a:rPr>
              <a:t>etc</a:t>
            </a:r>
            <a:r>
              <a:rPr lang="en-US" altLang="ko-KR" sz="1600" b="1" dirty="0" smtClean="0">
                <a:solidFill>
                  <a:srgbClr val="0070C0"/>
                </a:solidFill>
                <a:latin typeface="Times New Roman" panose="02020603050405020304" pitchFamily="18" charset="0"/>
                <a:cs typeface="Times New Roman" panose="02020603050405020304" pitchFamily="18" charset="0"/>
              </a:rPr>
              <a:t>/</a:t>
            </a:r>
          </a:p>
          <a:p>
            <a:r>
              <a:rPr lang="en-US" altLang="ko-KR" sz="1600" b="1" dirty="0" smtClean="0">
                <a:solidFill>
                  <a:srgbClr val="0070C0"/>
                </a:solidFill>
                <a:latin typeface="Times New Roman" panose="02020603050405020304" pitchFamily="18" charset="0"/>
                <a:cs typeface="Times New Roman" panose="02020603050405020304" pitchFamily="18" charset="0"/>
              </a:rPr>
              <a:t>$</a:t>
            </a:r>
            <a:r>
              <a:rPr lang="en-US" altLang="ko-KR" sz="1600" b="1" dirty="0" err="1" smtClean="0">
                <a:solidFill>
                  <a:srgbClr val="0070C0"/>
                </a:solidFill>
                <a:latin typeface="Times New Roman" panose="02020603050405020304" pitchFamily="18" charset="0"/>
                <a:cs typeface="Times New Roman" panose="02020603050405020304" pitchFamily="18" charset="0"/>
              </a:rPr>
              <a:t>sudo</a:t>
            </a:r>
            <a:r>
              <a:rPr lang="en-US" altLang="ko-KR" sz="1600" b="1" dirty="0" smtClean="0">
                <a:solidFill>
                  <a:srgbClr val="0070C0"/>
                </a:solidFill>
                <a:latin typeface="Times New Roman" panose="02020603050405020304" pitchFamily="18" charset="0"/>
                <a:cs typeface="Times New Roman" panose="02020603050405020304" pitchFamily="18" charset="0"/>
              </a:rPr>
              <a:t> vi </a:t>
            </a:r>
            <a:r>
              <a:rPr lang="en-US" altLang="ko-KR" sz="1600" b="1" dirty="0" err="1" smtClean="0">
                <a:solidFill>
                  <a:srgbClr val="0070C0"/>
                </a:solidFill>
                <a:latin typeface="Times New Roman" panose="02020603050405020304" pitchFamily="18" charset="0"/>
                <a:cs typeface="Times New Roman" panose="02020603050405020304" pitchFamily="18" charset="0"/>
              </a:rPr>
              <a:t>resolv.conf</a:t>
            </a:r>
            <a:endParaRPr lang="en-US" altLang="ko-KR" sz="1600" b="1" dirty="0" smtClean="0">
              <a:solidFill>
                <a:srgbClr val="0070C0"/>
              </a:solidFill>
              <a:latin typeface="Times New Roman" panose="02020603050405020304" pitchFamily="18" charset="0"/>
              <a:cs typeface="Times New Roman" panose="02020603050405020304" pitchFamily="18" charset="0"/>
            </a:endParaRPr>
          </a:p>
          <a:p>
            <a:endParaRPr lang="en-US" altLang="ko-KR" sz="1600" b="1" dirty="0">
              <a:solidFill>
                <a:srgbClr val="0070C0"/>
              </a:solidFill>
              <a:latin typeface="Times New Roman" panose="02020603050405020304" pitchFamily="18" charset="0"/>
              <a:cs typeface="Times New Roman" panose="02020603050405020304" pitchFamily="18" charset="0"/>
            </a:endParaRPr>
          </a:p>
          <a:p>
            <a:endParaRPr lang="en-US" altLang="ko-KR" sz="1600" b="1" dirty="0" smtClean="0">
              <a:solidFill>
                <a:srgbClr val="0070C0"/>
              </a:solidFill>
              <a:latin typeface="Times New Roman" panose="02020603050405020304" pitchFamily="18" charset="0"/>
              <a:cs typeface="Times New Roman" panose="02020603050405020304" pitchFamily="18" charset="0"/>
            </a:endParaRPr>
          </a:p>
          <a:p>
            <a:endParaRPr lang="en-US" altLang="ko-KR" sz="1600" b="1" dirty="0">
              <a:solidFill>
                <a:srgbClr val="0070C0"/>
              </a:solidFill>
              <a:latin typeface="Times New Roman" panose="02020603050405020304" pitchFamily="18" charset="0"/>
              <a:cs typeface="Times New Roman" panose="02020603050405020304" pitchFamily="18" charset="0"/>
            </a:endParaRPr>
          </a:p>
          <a:p>
            <a:endParaRPr lang="en-US" altLang="ko-KR" sz="1600" b="1" dirty="0" smtClean="0">
              <a:solidFill>
                <a:srgbClr val="0070C0"/>
              </a:solidFill>
              <a:latin typeface="Times New Roman" panose="02020603050405020304" pitchFamily="18" charset="0"/>
              <a:cs typeface="Times New Roman" panose="02020603050405020304" pitchFamily="18" charset="0"/>
            </a:endParaRPr>
          </a:p>
          <a:p>
            <a:endParaRPr lang="en-US" altLang="ko-KR" sz="1600" b="1" dirty="0">
              <a:solidFill>
                <a:srgbClr val="0070C0"/>
              </a:solidFill>
              <a:latin typeface="Times New Roman" panose="02020603050405020304" pitchFamily="18" charset="0"/>
              <a:cs typeface="Times New Roman" panose="02020603050405020304" pitchFamily="18" charset="0"/>
            </a:endParaRPr>
          </a:p>
          <a:p>
            <a:r>
              <a:rPr lang="en-US" altLang="ko-KR" sz="1600" b="1" dirty="0" smtClean="0">
                <a:solidFill>
                  <a:srgbClr val="0070C0"/>
                </a:solidFill>
                <a:latin typeface="Times New Roman" panose="02020603050405020304" pitchFamily="18" charset="0"/>
                <a:cs typeface="Times New Roman" panose="02020603050405020304" pitchFamily="18" charset="0"/>
              </a:rPr>
              <a:t>$</a:t>
            </a:r>
            <a:r>
              <a:rPr lang="en-US" altLang="ko-KR" sz="1600" b="1" dirty="0" err="1" smtClean="0">
                <a:solidFill>
                  <a:srgbClr val="0070C0"/>
                </a:solidFill>
                <a:latin typeface="Times New Roman" panose="02020603050405020304" pitchFamily="18" charset="0"/>
                <a:cs typeface="Times New Roman" panose="02020603050405020304" pitchFamily="18" charset="0"/>
              </a:rPr>
              <a:t>sudo</a:t>
            </a:r>
            <a:r>
              <a:rPr lang="en-US" altLang="ko-KR" sz="1600" b="1" dirty="0" smtClean="0">
                <a:solidFill>
                  <a:srgbClr val="0070C0"/>
                </a:solidFill>
                <a:latin typeface="Times New Roman" panose="02020603050405020304" pitchFamily="18" charset="0"/>
                <a:cs typeface="Times New Roman" panose="02020603050405020304" pitchFamily="18" charset="0"/>
              </a:rPr>
              <a:t> /</a:t>
            </a:r>
            <a:r>
              <a:rPr lang="en-US" altLang="ko-KR" sz="1600" b="1" dirty="0" err="1" smtClean="0">
                <a:solidFill>
                  <a:srgbClr val="0070C0"/>
                </a:solidFill>
                <a:latin typeface="Times New Roman" panose="02020603050405020304" pitchFamily="18" charset="0"/>
                <a:cs typeface="Times New Roman" panose="02020603050405020304" pitchFamily="18" charset="0"/>
              </a:rPr>
              <a:t>etc</a:t>
            </a:r>
            <a:r>
              <a:rPr lang="en-US" altLang="ko-KR" sz="1600" b="1" dirty="0" smtClean="0">
                <a:solidFill>
                  <a:srgbClr val="0070C0"/>
                </a:solidFill>
                <a:latin typeface="Times New Roman" panose="02020603050405020304" pitchFamily="18" charset="0"/>
                <a:cs typeface="Times New Roman" panose="02020603050405020304" pitchFamily="18" charset="0"/>
              </a:rPr>
              <a:t>/</a:t>
            </a:r>
            <a:r>
              <a:rPr lang="en-US" altLang="ko-KR" sz="1600" b="1" dirty="0" err="1" smtClean="0">
                <a:solidFill>
                  <a:srgbClr val="0070C0"/>
                </a:solidFill>
                <a:latin typeface="Times New Roman" panose="02020603050405020304" pitchFamily="18" charset="0"/>
                <a:cs typeface="Times New Roman" panose="02020603050405020304" pitchFamily="18" charset="0"/>
              </a:rPr>
              <a:t>init.d</a:t>
            </a:r>
            <a:r>
              <a:rPr lang="en-US" altLang="ko-KR" sz="1600" b="1" dirty="0" smtClean="0">
                <a:solidFill>
                  <a:srgbClr val="0070C0"/>
                </a:solidFill>
                <a:latin typeface="Times New Roman" panose="02020603050405020304" pitchFamily="18" charset="0"/>
                <a:cs typeface="Times New Roman" panose="02020603050405020304" pitchFamily="18" charset="0"/>
              </a:rPr>
              <a:t>/networking restart </a:t>
            </a:r>
            <a:r>
              <a:rPr lang="ko-KR" altLang="en-US" sz="1600" b="1" dirty="0" smtClean="0">
                <a:solidFill>
                  <a:srgbClr val="0070C0"/>
                </a:solidFill>
                <a:latin typeface="Times New Roman" panose="02020603050405020304" pitchFamily="18" charset="0"/>
                <a:cs typeface="Times New Roman" panose="02020603050405020304" pitchFamily="18" charset="0"/>
              </a:rPr>
              <a:t>입력 또는 </a:t>
            </a:r>
            <a:r>
              <a:rPr lang="en-US" altLang="ko-KR" sz="1600" b="1" dirty="0" smtClean="0">
                <a:solidFill>
                  <a:srgbClr val="0070C0"/>
                </a:solidFill>
                <a:latin typeface="Times New Roman" panose="02020603050405020304" pitchFamily="18" charset="0"/>
                <a:cs typeface="Times New Roman" panose="02020603050405020304" pitchFamily="18" charset="0"/>
              </a:rPr>
              <a:t>rebooting</a:t>
            </a:r>
            <a:r>
              <a:rPr lang="ko-KR" altLang="en-US" sz="1600" b="1" dirty="0" smtClean="0">
                <a:solidFill>
                  <a:srgbClr val="0070C0"/>
                </a:solidFill>
                <a:latin typeface="Times New Roman" panose="02020603050405020304" pitchFamily="18" charset="0"/>
                <a:cs typeface="Times New Roman" panose="02020603050405020304" pitchFamily="18" charset="0"/>
              </a:rPr>
              <a:t> 후 </a:t>
            </a:r>
            <a:r>
              <a:rPr lang="en-US" altLang="ko-KR" sz="1600" b="1" dirty="0" smtClean="0">
                <a:solidFill>
                  <a:srgbClr val="0070C0"/>
                </a:solidFill>
                <a:latin typeface="Times New Roman" panose="02020603050405020304" pitchFamily="18" charset="0"/>
                <a:cs typeface="Times New Roman" panose="02020603050405020304" pitchFamily="18" charset="0"/>
              </a:rPr>
              <a:t>network </a:t>
            </a:r>
            <a:r>
              <a:rPr lang="ko-KR" altLang="en-US" sz="1600" b="1" dirty="0" smtClean="0">
                <a:solidFill>
                  <a:srgbClr val="0070C0"/>
                </a:solidFill>
                <a:latin typeface="Times New Roman" panose="02020603050405020304" pitchFamily="18" charset="0"/>
                <a:cs typeface="Times New Roman" panose="02020603050405020304" pitchFamily="18" charset="0"/>
              </a:rPr>
              <a:t>확인</a:t>
            </a:r>
            <a:endParaRPr lang="en-US" altLang="ko-KR" sz="1600" b="1" dirty="0" smtClean="0">
              <a:solidFill>
                <a:srgbClr val="0070C0"/>
              </a:solidFill>
              <a:latin typeface="Times New Roman" panose="02020603050405020304" pitchFamily="18" charset="0"/>
              <a:cs typeface="Times New Roman" panose="02020603050405020304" pitchFamily="18" charset="0"/>
            </a:endParaRPr>
          </a:p>
          <a:p>
            <a:r>
              <a:rPr lang="en-US" altLang="ko-KR" sz="1600" b="1" dirty="0" smtClean="0">
                <a:solidFill>
                  <a:srgbClr val="0070C0"/>
                </a:solidFill>
                <a:latin typeface="Times New Roman" panose="02020603050405020304" pitchFamily="18" charset="0"/>
                <a:cs typeface="Times New Roman" panose="02020603050405020304" pitchFamily="18" charset="0"/>
              </a:rPr>
              <a:t>$</a:t>
            </a:r>
            <a:r>
              <a:rPr lang="en-US" altLang="ko-KR" sz="1600" b="1" dirty="0" err="1" smtClean="0">
                <a:solidFill>
                  <a:srgbClr val="0070C0"/>
                </a:solidFill>
                <a:latin typeface="Times New Roman" panose="02020603050405020304" pitchFamily="18" charset="0"/>
                <a:cs typeface="Times New Roman" panose="02020603050405020304" pitchFamily="18" charset="0"/>
              </a:rPr>
              <a:t>sudo</a:t>
            </a:r>
            <a:r>
              <a:rPr lang="en-US" altLang="ko-KR" sz="1600" b="1" dirty="0" smtClean="0">
                <a:solidFill>
                  <a:srgbClr val="0070C0"/>
                </a:solidFill>
                <a:latin typeface="Times New Roman" panose="02020603050405020304" pitchFamily="18" charset="0"/>
                <a:cs typeface="Times New Roman" panose="02020603050405020304" pitchFamily="18" charset="0"/>
              </a:rPr>
              <a:t> reboot (rebooting command)</a:t>
            </a:r>
            <a:endParaRPr lang="en-US" altLang="ko-KR" sz="1600" dirty="0">
              <a:solidFill>
                <a:srgbClr val="0070C0"/>
              </a:solidFill>
            </a:endParaRPr>
          </a:p>
        </p:txBody>
      </p:sp>
      <p:sp>
        <p:nvSpPr>
          <p:cNvPr id="4" name="직사각형 3"/>
          <p:cNvSpPr/>
          <p:nvPr/>
        </p:nvSpPr>
        <p:spPr>
          <a:xfrm>
            <a:off x="1330412" y="2849514"/>
            <a:ext cx="2241971" cy="978729"/>
          </a:xfrm>
          <a:prstGeom prst="rect">
            <a:avLst/>
          </a:prstGeom>
          <a:ln>
            <a:solidFill>
              <a:srgbClr val="0070C0"/>
            </a:solidFill>
          </a:ln>
        </p:spPr>
        <p:txBody>
          <a:bodyPr wrap="square">
            <a:spAutoFit/>
          </a:bodyPr>
          <a:lstStyle/>
          <a:p>
            <a:pPr algn="just" fontAlgn="base">
              <a:lnSpc>
                <a:spcPct val="160000"/>
              </a:lnSpc>
            </a:pPr>
            <a:r>
              <a:rPr lang="en-US" altLang="ko-KR" sz="1200" kern="0" dirty="0" smtClean="0">
                <a:latin typeface="Times New Roman" panose="02020603050405020304" pitchFamily="18" charset="0"/>
                <a:ea typeface="함초롬바탕" panose="02030604000101010101" pitchFamily="18" charset="-127"/>
                <a:cs typeface="Times New Roman" panose="02020603050405020304" pitchFamily="18" charset="0"/>
              </a:rPr>
              <a:t># </a:t>
            </a:r>
            <a:r>
              <a:rPr lang="en-US" altLang="ko-KR" sz="1200" kern="0" dirty="0" err="1" smtClean="0">
                <a:latin typeface="Times New Roman" panose="02020603050405020304" pitchFamily="18" charset="0"/>
                <a:ea typeface="함초롬바탕" panose="02030604000101010101" pitchFamily="18" charset="-127"/>
                <a:cs typeface="Times New Roman" panose="02020603050405020304" pitchFamily="18" charset="0"/>
              </a:rPr>
              <a:t>nameserver</a:t>
            </a:r>
            <a:r>
              <a:rPr lang="en-US" altLang="ko-KR" sz="1200" kern="0" dirty="0" smtClean="0">
                <a:latin typeface="Times New Roman" panose="02020603050405020304" pitchFamily="18" charset="0"/>
                <a:ea typeface="함초롬바탕" panose="02030604000101010101" pitchFamily="18" charset="-127"/>
                <a:cs typeface="Times New Roman" panose="02020603050405020304" pitchFamily="18" charset="0"/>
              </a:rPr>
              <a:t> </a:t>
            </a:r>
            <a:r>
              <a:rPr lang="en-US" altLang="ko-KR" sz="1200" kern="0" dirty="0" err="1" smtClean="0">
                <a:latin typeface="Times New Roman" panose="02020603050405020304" pitchFamily="18" charset="0"/>
                <a:ea typeface="함초롬바탕" panose="02030604000101010101" pitchFamily="18" charset="-127"/>
                <a:cs typeface="Times New Roman" panose="02020603050405020304" pitchFamily="18" charset="0"/>
              </a:rPr>
              <a:t>config</a:t>
            </a:r>
            <a:endParaRPr lang="en-US" altLang="ko-KR" sz="1200" kern="0" dirty="0">
              <a:latin typeface="Times New Roman" panose="02020603050405020304" pitchFamily="18" charset="0"/>
              <a:cs typeface="Times New Roman" panose="02020603050405020304" pitchFamily="18" charset="0"/>
            </a:endParaRPr>
          </a:p>
          <a:p>
            <a:pPr algn="just" fontAlgn="base">
              <a:lnSpc>
                <a:spcPct val="160000"/>
              </a:lnSpc>
            </a:pPr>
            <a:r>
              <a:rPr lang="en-US" altLang="ko-KR" sz="1200" kern="0" dirty="0" err="1">
                <a:solidFill>
                  <a:srgbClr val="FF0000"/>
                </a:solidFill>
                <a:latin typeface="Times New Roman" panose="02020603050405020304" pitchFamily="18" charset="0"/>
                <a:ea typeface="함초롬바탕" panose="02030604000101010101" pitchFamily="18" charset="-127"/>
                <a:cs typeface="Times New Roman" panose="02020603050405020304" pitchFamily="18" charset="0"/>
              </a:rPr>
              <a:t>n</a:t>
            </a:r>
            <a:r>
              <a:rPr lang="en-US" altLang="ko-KR" sz="1200" kern="0" dirty="0" err="1" smtClean="0">
                <a:solidFill>
                  <a:srgbClr val="FF0000"/>
                </a:solidFill>
                <a:latin typeface="Times New Roman" panose="02020603050405020304" pitchFamily="18" charset="0"/>
                <a:ea typeface="함초롬바탕" panose="02030604000101010101" pitchFamily="18" charset="-127"/>
                <a:cs typeface="Times New Roman" panose="02020603050405020304" pitchFamily="18" charset="0"/>
              </a:rPr>
              <a:t>ameserver</a:t>
            </a:r>
            <a:r>
              <a:rPr lang="en-US" altLang="ko-KR" sz="1200" kern="0" dirty="0" smtClean="0">
                <a:solidFill>
                  <a:srgbClr val="FF0000"/>
                </a:solidFill>
                <a:latin typeface="Times New Roman" panose="02020603050405020304" pitchFamily="18" charset="0"/>
                <a:ea typeface="함초롬바탕" panose="02030604000101010101" pitchFamily="18" charset="-127"/>
                <a:cs typeface="Times New Roman" panose="02020603050405020304" pitchFamily="18" charset="0"/>
              </a:rPr>
              <a:t> 203.237.32.100</a:t>
            </a:r>
            <a:endParaRPr lang="en-US" altLang="ko-KR" sz="1200" kern="0" dirty="0" smtClean="0">
              <a:solidFill>
                <a:srgbClr val="000000"/>
              </a:solidFill>
              <a:latin typeface="Times New Roman" panose="02020603050405020304" pitchFamily="18" charset="0"/>
              <a:cs typeface="Times New Roman" panose="02020603050405020304" pitchFamily="18" charset="0"/>
            </a:endParaRPr>
          </a:p>
          <a:p>
            <a:pPr algn="just" fontAlgn="base">
              <a:lnSpc>
                <a:spcPct val="160000"/>
              </a:lnSpc>
            </a:pPr>
            <a:r>
              <a:rPr lang="en-US" altLang="ko-KR" sz="1200" kern="0" dirty="0" err="1" smtClean="0">
                <a:solidFill>
                  <a:srgbClr val="FF0000"/>
                </a:solidFill>
                <a:latin typeface="Times New Roman" panose="02020603050405020304" pitchFamily="18" charset="0"/>
                <a:ea typeface="함초롬바탕" panose="02030604000101010101" pitchFamily="18" charset="-127"/>
                <a:cs typeface="Times New Roman" panose="02020603050405020304" pitchFamily="18" charset="0"/>
              </a:rPr>
              <a:t>nameserver</a:t>
            </a:r>
            <a:r>
              <a:rPr lang="en-US" altLang="ko-KR" sz="1200" kern="0" dirty="0" smtClean="0">
                <a:solidFill>
                  <a:srgbClr val="FF0000"/>
                </a:solidFill>
                <a:latin typeface="Times New Roman" panose="02020603050405020304" pitchFamily="18" charset="0"/>
                <a:ea typeface="함초롬바탕" panose="02030604000101010101" pitchFamily="18" charset="-127"/>
                <a:cs typeface="Times New Roman" panose="02020603050405020304" pitchFamily="18" charset="0"/>
              </a:rPr>
              <a:t> 203.237.32.101</a:t>
            </a:r>
          </a:p>
        </p:txBody>
      </p:sp>
      <p:pic>
        <p:nvPicPr>
          <p:cNvPr id="8" name="그림 7"/>
          <p:cNvPicPr>
            <a:picLocks noChangeAspect="1"/>
          </p:cNvPicPr>
          <p:nvPr/>
        </p:nvPicPr>
        <p:blipFill>
          <a:blip r:embed="rId4"/>
          <a:stretch>
            <a:fillRect/>
          </a:stretch>
        </p:blipFill>
        <p:spPr>
          <a:xfrm>
            <a:off x="4403782" y="2759676"/>
            <a:ext cx="2137134" cy="1068567"/>
          </a:xfrm>
          <a:prstGeom prst="rect">
            <a:avLst/>
          </a:prstGeom>
        </p:spPr>
      </p:pic>
      <p:pic>
        <p:nvPicPr>
          <p:cNvPr id="12" name="그림 11"/>
          <p:cNvPicPr>
            <a:picLocks noChangeAspect="1"/>
          </p:cNvPicPr>
          <p:nvPr/>
        </p:nvPicPr>
        <p:blipFill>
          <a:blip r:embed="rId5"/>
          <a:stretch>
            <a:fillRect/>
          </a:stretch>
        </p:blipFill>
        <p:spPr>
          <a:xfrm>
            <a:off x="1330412" y="4863510"/>
            <a:ext cx="5276334" cy="771940"/>
          </a:xfrm>
          <a:prstGeom prst="rect">
            <a:avLst/>
          </a:prstGeom>
        </p:spPr>
      </p:pic>
      <p:sp>
        <p:nvSpPr>
          <p:cNvPr id="14" name="타원형 설명선 13"/>
          <p:cNvSpPr/>
          <p:nvPr/>
        </p:nvSpPr>
        <p:spPr>
          <a:xfrm flipH="1">
            <a:off x="5673127" y="1840339"/>
            <a:ext cx="2482372" cy="752167"/>
          </a:xfrm>
          <a:prstGeom prst="wedgeEllipseCallout">
            <a:avLst>
              <a:gd name="adj1" fmla="val 21879"/>
              <a:gd name="adj2" fmla="val 124136"/>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dirty="0" smtClean="0"/>
              <a:t>기존의 </a:t>
            </a:r>
            <a:r>
              <a:rPr lang="en-US" altLang="ko-KR" sz="1400" dirty="0" err="1" smtClean="0"/>
              <a:t>nameserver</a:t>
            </a:r>
            <a:r>
              <a:rPr lang="ko-KR" altLang="en-US" sz="1400" dirty="0" smtClean="0"/>
              <a:t>는 </a:t>
            </a:r>
            <a:r>
              <a:rPr lang="en-US" altLang="ko-KR" sz="1400" dirty="0" smtClean="0"/>
              <a:t>#</a:t>
            </a:r>
            <a:r>
              <a:rPr lang="ko-KR" altLang="en-US" sz="1400" dirty="0" smtClean="0"/>
              <a:t>을 추가하여 </a:t>
            </a:r>
            <a:endParaRPr lang="en-US" altLang="ko-KR" sz="1400" dirty="0" smtClean="0"/>
          </a:p>
          <a:p>
            <a:pPr algn="ctr"/>
            <a:r>
              <a:rPr lang="ko-KR" altLang="en-US" sz="1400" dirty="0" smtClean="0"/>
              <a:t>주석처리</a:t>
            </a:r>
            <a:endParaRPr lang="ko-KR" altLang="en-US" sz="1400" dirty="0"/>
          </a:p>
        </p:txBody>
      </p:sp>
      <p:sp>
        <p:nvSpPr>
          <p:cNvPr id="15" name="슬라이드 번호 개체 틀 1"/>
          <p:cNvSpPr>
            <a:spLocks noGrp="1"/>
          </p:cNvSpPr>
          <p:nvPr>
            <p:ph type="sldNum" sz="quarter" idx="12"/>
          </p:nvPr>
        </p:nvSpPr>
        <p:spPr>
          <a:xfrm>
            <a:off x="8638823" y="6492874"/>
            <a:ext cx="512638" cy="365125"/>
          </a:xfrm>
        </p:spPr>
        <p:txBody>
          <a:bodyPr/>
          <a:lstStyle/>
          <a:p>
            <a:r>
              <a:rPr lang="en-US" altLang="ko-KR" dirty="0" smtClean="0"/>
              <a:t>60</a:t>
            </a:r>
            <a:endParaRPr lang="ko-KR" altLang="en-US" dirty="0"/>
          </a:p>
        </p:txBody>
      </p:sp>
    </p:spTree>
    <p:extLst>
      <p:ext uri="{BB962C8B-B14F-4D97-AF65-F5344CB8AC3E}">
        <p14:creationId xmlns:p14="http://schemas.microsoft.com/office/powerpoint/2010/main" val="3788988410"/>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그림 6"/>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304204" y="1088081"/>
            <a:ext cx="1567352" cy="888314"/>
          </a:xfrm>
          <a:prstGeom prst="rect">
            <a:avLst/>
          </a:prstGeom>
        </p:spPr>
      </p:pic>
      <p:pic>
        <p:nvPicPr>
          <p:cNvPr id="9" name="그림 8"/>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288489" y="609600"/>
            <a:ext cx="1540842" cy="849870"/>
          </a:xfrm>
          <a:prstGeom prst="rect">
            <a:avLst/>
          </a:prstGeom>
        </p:spPr>
      </p:pic>
      <p:pic>
        <p:nvPicPr>
          <p:cNvPr id="5" name="그림 4"/>
          <p:cNvPicPr>
            <a:picLocks noChangeAspect="1"/>
          </p:cNvPicPr>
          <p:nvPr/>
        </p:nvPicPr>
        <p:blipFill>
          <a:blip r:embed="rId4"/>
          <a:stretch>
            <a:fillRect/>
          </a:stretch>
        </p:blipFill>
        <p:spPr>
          <a:xfrm>
            <a:off x="1225800" y="2775331"/>
            <a:ext cx="2571750" cy="895350"/>
          </a:xfrm>
          <a:prstGeom prst="rect">
            <a:avLst/>
          </a:prstGeom>
        </p:spPr>
      </p:pic>
      <p:cxnSp>
        <p:nvCxnSpPr>
          <p:cNvPr id="8" name="직선 연결선 7"/>
          <p:cNvCxnSpPr/>
          <p:nvPr/>
        </p:nvCxnSpPr>
        <p:spPr>
          <a:xfrm>
            <a:off x="2345690" y="2974037"/>
            <a:ext cx="120650"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직선 화살표 연결선 9"/>
          <p:cNvCxnSpPr/>
          <p:nvPr/>
        </p:nvCxnSpPr>
        <p:spPr>
          <a:xfrm>
            <a:off x="2399148" y="2974037"/>
            <a:ext cx="6867" cy="75851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629412" y="3757392"/>
            <a:ext cx="1673856" cy="523220"/>
          </a:xfrm>
          <a:prstGeom prst="rect">
            <a:avLst/>
          </a:prstGeom>
          <a:noFill/>
        </p:spPr>
        <p:txBody>
          <a:bodyPr wrap="none" rtlCol="0">
            <a:spAutoFit/>
          </a:bodyPr>
          <a:lstStyle/>
          <a:p>
            <a:pPr algn="ctr"/>
            <a:r>
              <a:rPr lang="en-US" altLang="ko-KR" sz="1600" b="1" dirty="0" smtClean="0">
                <a:solidFill>
                  <a:srgbClr val="FF0000"/>
                </a:solidFill>
                <a:latin typeface="Times New Roman" panose="02020603050405020304" pitchFamily="18" charset="0"/>
                <a:cs typeface="Times New Roman" panose="02020603050405020304" pitchFamily="18" charset="0"/>
              </a:rPr>
              <a:t>Network icon</a:t>
            </a:r>
          </a:p>
          <a:p>
            <a:pPr algn="ctr"/>
            <a:r>
              <a:rPr lang="en-US" altLang="ko-KR" sz="1200" b="1" dirty="0" smtClean="0">
                <a:solidFill>
                  <a:srgbClr val="00B0F0"/>
                </a:solidFill>
                <a:latin typeface="Times New Roman" panose="02020603050405020304" pitchFamily="18" charset="0"/>
                <a:cs typeface="Times New Roman" panose="02020603050405020304" pitchFamily="18" charset="0"/>
              </a:rPr>
              <a:t>Edit Connection.. </a:t>
            </a:r>
            <a:r>
              <a:rPr lang="ko-KR" altLang="en-US" sz="1200" b="1" dirty="0" smtClean="0">
                <a:solidFill>
                  <a:srgbClr val="00B0F0"/>
                </a:solidFill>
                <a:latin typeface="Times New Roman" panose="02020603050405020304" pitchFamily="18" charset="0"/>
                <a:cs typeface="Times New Roman" panose="02020603050405020304" pitchFamily="18" charset="0"/>
              </a:rPr>
              <a:t>선택</a:t>
            </a:r>
            <a:endParaRPr lang="en-US" altLang="ko-KR" sz="1600" dirty="0" smtClean="0">
              <a:solidFill>
                <a:srgbClr val="00B0F0"/>
              </a:solidFill>
            </a:endParaRPr>
          </a:p>
        </p:txBody>
      </p:sp>
      <p:sp>
        <p:nvSpPr>
          <p:cNvPr id="15" name="내용 개체 틀 2"/>
          <p:cNvSpPr>
            <a:spLocks noGrp="1"/>
          </p:cNvSpPr>
          <p:nvPr>
            <p:ph idx="1"/>
          </p:nvPr>
        </p:nvSpPr>
        <p:spPr>
          <a:xfrm>
            <a:off x="508001" y="1532238"/>
            <a:ext cx="7927545" cy="4959178"/>
          </a:xfrm>
        </p:spPr>
        <p:txBody>
          <a:bodyPr>
            <a:normAutofit/>
          </a:bodyPr>
          <a:lstStyle/>
          <a:p>
            <a:r>
              <a:rPr lang="en-US" altLang="ko-KR" dirty="0"/>
              <a:t>NUC IP address Setting</a:t>
            </a:r>
          </a:p>
          <a:p>
            <a:pPr marL="800100" lvl="1" indent="-342900">
              <a:buAutoNum type="arabicPeriod"/>
            </a:pPr>
            <a:r>
              <a:rPr lang="en-US" altLang="ko-KR" dirty="0" smtClean="0"/>
              <a:t>Pi</a:t>
            </a:r>
            <a:r>
              <a:rPr lang="ko-KR" altLang="en-US" dirty="0" smtClean="0"/>
              <a:t>와 </a:t>
            </a:r>
            <a:r>
              <a:rPr lang="ko-KR" altLang="en-US" dirty="0"/>
              <a:t>동일하게 진행</a:t>
            </a:r>
            <a:endParaRPr lang="en-US" altLang="ko-KR" dirty="0"/>
          </a:p>
          <a:p>
            <a:pPr marL="800100" lvl="1" indent="-342900">
              <a:buAutoNum type="arabicPeriod"/>
            </a:pPr>
            <a:r>
              <a:rPr lang="en-US" altLang="ko-KR" dirty="0"/>
              <a:t>GUI </a:t>
            </a:r>
            <a:r>
              <a:rPr lang="ko-KR" altLang="en-US" dirty="0"/>
              <a:t>환경에서 </a:t>
            </a:r>
            <a:r>
              <a:rPr lang="en-US" altLang="ko-KR" dirty="0"/>
              <a:t>setting </a:t>
            </a:r>
          </a:p>
        </p:txBody>
      </p:sp>
      <p:pic>
        <p:nvPicPr>
          <p:cNvPr id="16" name="그림 15"/>
          <p:cNvPicPr>
            <a:picLocks noChangeAspect="1"/>
          </p:cNvPicPr>
          <p:nvPr/>
        </p:nvPicPr>
        <p:blipFill>
          <a:blip r:embed="rId5"/>
          <a:stretch>
            <a:fillRect/>
          </a:stretch>
        </p:blipFill>
        <p:spPr>
          <a:xfrm>
            <a:off x="1353813" y="4652839"/>
            <a:ext cx="702060" cy="619465"/>
          </a:xfrm>
          <a:prstGeom prst="rect">
            <a:avLst/>
          </a:prstGeom>
        </p:spPr>
      </p:pic>
      <p:pic>
        <p:nvPicPr>
          <p:cNvPr id="17" name="그림 16"/>
          <p:cNvPicPr>
            <a:picLocks noChangeAspect="1"/>
          </p:cNvPicPr>
          <p:nvPr/>
        </p:nvPicPr>
        <p:blipFill>
          <a:blip r:embed="rId6"/>
          <a:stretch>
            <a:fillRect/>
          </a:stretch>
        </p:blipFill>
        <p:spPr>
          <a:xfrm>
            <a:off x="3884064" y="3916680"/>
            <a:ext cx="3241588" cy="2293620"/>
          </a:xfrm>
          <a:prstGeom prst="rect">
            <a:avLst/>
          </a:prstGeom>
        </p:spPr>
      </p:pic>
      <p:sp>
        <p:nvSpPr>
          <p:cNvPr id="18" name="아래쪽 화살표 4"/>
          <p:cNvSpPr/>
          <p:nvPr/>
        </p:nvSpPr>
        <p:spPr>
          <a:xfrm rot="5400000" flipV="1">
            <a:off x="2732166" y="4305421"/>
            <a:ext cx="475605" cy="1314302"/>
          </a:xfrm>
          <a:custGeom>
            <a:avLst/>
            <a:gdLst>
              <a:gd name="connsiteX0" fmla="*/ 0 w 2746648"/>
              <a:gd name="connsiteY0" fmla="*/ 1825062 h 2672361"/>
              <a:gd name="connsiteX1" fmla="*/ 650447 w 2746648"/>
              <a:gd name="connsiteY1" fmla="*/ 1825062 h 2672361"/>
              <a:gd name="connsiteX2" fmla="*/ 650447 w 2746648"/>
              <a:gd name="connsiteY2" fmla="*/ 0 h 2672361"/>
              <a:gd name="connsiteX3" fmla="*/ 2096201 w 2746648"/>
              <a:gd name="connsiteY3" fmla="*/ 0 h 2672361"/>
              <a:gd name="connsiteX4" fmla="*/ 2096201 w 2746648"/>
              <a:gd name="connsiteY4" fmla="*/ 1825062 h 2672361"/>
              <a:gd name="connsiteX5" fmla="*/ 2746648 w 2746648"/>
              <a:gd name="connsiteY5" fmla="*/ 1825062 h 2672361"/>
              <a:gd name="connsiteX6" fmla="*/ 1373324 w 2746648"/>
              <a:gd name="connsiteY6" fmla="*/ 2672361 h 2672361"/>
              <a:gd name="connsiteX7" fmla="*/ 0 w 2746648"/>
              <a:gd name="connsiteY7" fmla="*/ 1825062 h 2672361"/>
              <a:gd name="connsiteX0" fmla="*/ 82884 w 2829532"/>
              <a:gd name="connsiteY0" fmla="*/ 1825062 h 2672361"/>
              <a:gd name="connsiteX1" fmla="*/ 733331 w 2829532"/>
              <a:gd name="connsiteY1" fmla="*/ 1825062 h 2672361"/>
              <a:gd name="connsiteX2" fmla="*/ 0 w 2829532"/>
              <a:gd name="connsiteY2" fmla="*/ 18107 h 2672361"/>
              <a:gd name="connsiteX3" fmla="*/ 2179085 w 2829532"/>
              <a:gd name="connsiteY3" fmla="*/ 0 h 2672361"/>
              <a:gd name="connsiteX4" fmla="*/ 2179085 w 2829532"/>
              <a:gd name="connsiteY4" fmla="*/ 1825062 h 2672361"/>
              <a:gd name="connsiteX5" fmla="*/ 2829532 w 2829532"/>
              <a:gd name="connsiteY5" fmla="*/ 1825062 h 2672361"/>
              <a:gd name="connsiteX6" fmla="*/ 1456208 w 2829532"/>
              <a:gd name="connsiteY6" fmla="*/ 2672361 h 2672361"/>
              <a:gd name="connsiteX7" fmla="*/ 82884 w 2829532"/>
              <a:gd name="connsiteY7" fmla="*/ 1825062 h 2672361"/>
              <a:gd name="connsiteX0" fmla="*/ 82884 w 2830935"/>
              <a:gd name="connsiteY0" fmla="*/ 1843169 h 2690468"/>
              <a:gd name="connsiteX1" fmla="*/ 733331 w 2830935"/>
              <a:gd name="connsiteY1" fmla="*/ 1843169 h 2690468"/>
              <a:gd name="connsiteX2" fmla="*/ 0 w 2830935"/>
              <a:gd name="connsiteY2" fmla="*/ 36214 h 2690468"/>
              <a:gd name="connsiteX3" fmla="*/ 2830935 w 2830935"/>
              <a:gd name="connsiteY3" fmla="*/ 0 h 2690468"/>
              <a:gd name="connsiteX4" fmla="*/ 2179085 w 2830935"/>
              <a:gd name="connsiteY4" fmla="*/ 1843169 h 2690468"/>
              <a:gd name="connsiteX5" fmla="*/ 2829532 w 2830935"/>
              <a:gd name="connsiteY5" fmla="*/ 1843169 h 2690468"/>
              <a:gd name="connsiteX6" fmla="*/ 1456208 w 2830935"/>
              <a:gd name="connsiteY6" fmla="*/ 2690468 h 2690468"/>
              <a:gd name="connsiteX7" fmla="*/ 82884 w 2830935"/>
              <a:gd name="connsiteY7" fmla="*/ 1843169 h 2690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30935" h="2690468">
                <a:moveTo>
                  <a:pt x="82884" y="1843169"/>
                </a:moveTo>
                <a:lnTo>
                  <a:pt x="733331" y="1843169"/>
                </a:lnTo>
                <a:lnTo>
                  <a:pt x="0" y="36214"/>
                </a:lnTo>
                <a:lnTo>
                  <a:pt x="2830935" y="0"/>
                </a:lnTo>
                <a:lnTo>
                  <a:pt x="2179085" y="1843169"/>
                </a:lnTo>
                <a:lnTo>
                  <a:pt x="2829532" y="1843169"/>
                </a:lnTo>
                <a:lnTo>
                  <a:pt x="1456208" y="2690468"/>
                </a:lnTo>
                <a:lnTo>
                  <a:pt x="82884" y="1843169"/>
                </a:lnTo>
                <a:close/>
              </a:path>
            </a:pathLst>
          </a:custGeom>
          <a:solidFill>
            <a:schemeClr val="accent4">
              <a:lumMod val="20000"/>
              <a:lumOff val="8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p:cNvSpPr txBox="1"/>
          <p:nvPr/>
        </p:nvSpPr>
        <p:spPr>
          <a:xfrm>
            <a:off x="778261" y="5374029"/>
            <a:ext cx="1898277" cy="338554"/>
          </a:xfrm>
          <a:prstGeom prst="rect">
            <a:avLst/>
          </a:prstGeom>
          <a:noFill/>
        </p:spPr>
        <p:txBody>
          <a:bodyPr wrap="none" rtlCol="0">
            <a:spAutoFit/>
          </a:bodyPr>
          <a:lstStyle/>
          <a:p>
            <a:pPr algn="ctr"/>
            <a:r>
              <a:rPr lang="en-US" altLang="ko-KR" sz="1600" b="1" dirty="0" smtClean="0">
                <a:solidFill>
                  <a:srgbClr val="FF0000"/>
                </a:solidFill>
                <a:latin typeface="Times New Roman" panose="02020603050405020304" pitchFamily="18" charset="0"/>
                <a:cs typeface="Times New Roman" panose="02020603050405020304" pitchFamily="18" charset="0"/>
              </a:rPr>
              <a:t>System Setting icon</a:t>
            </a:r>
          </a:p>
        </p:txBody>
      </p:sp>
      <p:sp>
        <p:nvSpPr>
          <p:cNvPr id="20" name="타원 19"/>
          <p:cNvSpPr/>
          <p:nvPr/>
        </p:nvSpPr>
        <p:spPr>
          <a:xfrm>
            <a:off x="6172200" y="4766035"/>
            <a:ext cx="449580" cy="471704"/>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제목 1"/>
          <p:cNvSpPr>
            <a:spLocks noGrp="1"/>
          </p:cNvSpPr>
          <p:nvPr>
            <p:ph type="title"/>
          </p:nvPr>
        </p:nvSpPr>
        <p:spPr>
          <a:xfrm>
            <a:off x="609599" y="609600"/>
            <a:ext cx="6347713" cy="1320800"/>
          </a:xfrm>
        </p:spPr>
        <p:txBody>
          <a:bodyPr>
            <a:normAutofit/>
          </a:bodyPr>
          <a:lstStyle/>
          <a:p>
            <a:r>
              <a:rPr lang="en-US" altLang="ko-KR" sz="2800" dirty="0" smtClean="0"/>
              <a:t>NUC &amp; Pi IP address Setting</a:t>
            </a:r>
            <a:endParaRPr lang="ko-KR" altLang="en-US" sz="2800" dirty="0"/>
          </a:p>
        </p:txBody>
      </p:sp>
      <p:sp>
        <p:nvSpPr>
          <p:cNvPr id="22" name="슬라이드 번호 개체 틀 1"/>
          <p:cNvSpPr>
            <a:spLocks noGrp="1"/>
          </p:cNvSpPr>
          <p:nvPr>
            <p:ph type="sldNum" sz="quarter" idx="12"/>
          </p:nvPr>
        </p:nvSpPr>
        <p:spPr>
          <a:xfrm>
            <a:off x="8638823" y="6492874"/>
            <a:ext cx="512638" cy="365125"/>
          </a:xfrm>
        </p:spPr>
        <p:txBody>
          <a:bodyPr/>
          <a:lstStyle/>
          <a:p>
            <a:r>
              <a:rPr lang="en-US" altLang="ko-KR" dirty="0" smtClean="0"/>
              <a:t>61</a:t>
            </a:r>
            <a:endParaRPr lang="ko-KR" altLang="en-US" dirty="0"/>
          </a:p>
        </p:txBody>
      </p:sp>
    </p:spTree>
    <p:extLst>
      <p:ext uri="{BB962C8B-B14F-4D97-AF65-F5344CB8AC3E}">
        <p14:creationId xmlns:p14="http://schemas.microsoft.com/office/powerpoint/2010/main" val="1924146753"/>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sz="2800" dirty="0" smtClean="0"/>
              <a:t>Linux Setting(NUC &amp; Pi)</a:t>
            </a:r>
            <a:endParaRPr lang="ko-KR" altLang="en-US" sz="2800" dirty="0"/>
          </a:p>
        </p:txBody>
      </p:sp>
      <p:pic>
        <p:nvPicPr>
          <p:cNvPr id="7" name="그림 6"/>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304204" y="1088081"/>
            <a:ext cx="1567352" cy="888314"/>
          </a:xfrm>
          <a:prstGeom prst="rect">
            <a:avLst/>
          </a:prstGeom>
        </p:spPr>
      </p:pic>
      <p:pic>
        <p:nvPicPr>
          <p:cNvPr id="9" name="그림 8"/>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288489" y="609600"/>
            <a:ext cx="1540842" cy="849870"/>
          </a:xfrm>
          <a:prstGeom prst="rect">
            <a:avLst/>
          </a:prstGeom>
        </p:spPr>
      </p:pic>
      <p:sp>
        <p:nvSpPr>
          <p:cNvPr id="15" name="내용 개체 틀 2"/>
          <p:cNvSpPr>
            <a:spLocks noGrp="1"/>
          </p:cNvSpPr>
          <p:nvPr>
            <p:ph idx="1"/>
          </p:nvPr>
        </p:nvSpPr>
        <p:spPr>
          <a:xfrm>
            <a:off x="508001" y="1532238"/>
            <a:ext cx="7927545" cy="4959178"/>
          </a:xfrm>
        </p:spPr>
        <p:txBody>
          <a:bodyPr>
            <a:normAutofit/>
          </a:bodyPr>
          <a:lstStyle/>
          <a:p>
            <a:r>
              <a:rPr lang="en-US" altLang="ko-KR" dirty="0" smtClean="0"/>
              <a:t>Ubuntu &amp; </a:t>
            </a:r>
            <a:r>
              <a:rPr lang="en-US" altLang="ko-KR" dirty="0" err="1" smtClean="0"/>
              <a:t>Hypriot</a:t>
            </a:r>
            <a:r>
              <a:rPr lang="en-US" altLang="ko-KR" dirty="0" smtClean="0"/>
              <a:t> OS : </a:t>
            </a:r>
            <a:r>
              <a:rPr lang="en-US" altLang="ko-KR" dirty="0" err="1" smtClean="0"/>
              <a:t>Debian</a:t>
            </a:r>
            <a:r>
              <a:rPr lang="en-US" altLang="ko-KR" dirty="0" smtClean="0"/>
              <a:t> </a:t>
            </a:r>
            <a:r>
              <a:rPr lang="ko-KR" altLang="en-US" dirty="0" smtClean="0"/>
              <a:t>계열</a:t>
            </a:r>
            <a:r>
              <a:rPr lang="en-US" altLang="ko-KR" dirty="0" smtClean="0"/>
              <a:t> </a:t>
            </a:r>
            <a:r>
              <a:rPr lang="en-US" altLang="ko-KR" dirty="0" err="1" smtClean="0"/>
              <a:t>linux</a:t>
            </a:r>
            <a:endParaRPr lang="en-US" altLang="ko-KR" dirty="0" smtClean="0"/>
          </a:p>
          <a:p>
            <a:pPr lvl="1"/>
            <a:r>
              <a:rPr lang="en-US" altLang="ko-KR" dirty="0" smtClean="0"/>
              <a:t>Package </a:t>
            </a:r>
            <a:r>
              <a:rPr lang="ko-KR" altLang="en-US" dirty="0" smtClean="0"/>
              <a:t>관리</a:t>
            </a:r>
            <a:r>
              <a:rPr lang="en-US" altLang="ko-KR" dirty="0" smtClean="0"/>
              <a:t> </a:t>
            </a:r>
            <a:r>
              <a:rPr lang="ko-KR" altLang="en-US" dirty="0" smtClean="0"/>
              <a:t>관련 명령어</a:t>
            </a:r>
            <a:r>
              <a:rPr lang="en-US" altLang="ko-KR" dirty="0" smtClean="0"/>
              <a:t>(apt-get : Advanced Packaging Tool)</a:t>
            </a:r>
          </a:p>
          <a:p>
            <a:pPr lvl="2"/>
            <a:endParaRPr lang="en-US" altLang="ko-KR" dirty="0"/>
          </a:p>
          <a:p>
            <a:pPr lvl="2"/>
            <a:r>
              <a:rPr lang="en-US" altLang="ko-KR" dirty="0" smtClean="0"/>
              <a:t>Update package index</a:t>
            </a:r>
            <a:r>
              <a:rPr lang="ko-KR" altLang="en-US" dirty="0" smtClean="0"/>
              <a:t> 갱신</a:t>
            </a:r>
            <a:r>
              <a:rPr lang="en-US" altLang="ko-KR" dirty="0" smtClean="0"/>
              <a:t>(/</a:t>
            </a:r>
            <a:r>
              <a:rPr lang="en-US" altLang="ko-KR" dirty="0" err="1" smtClean="0"/>
              <a:t>etc</a:t>
            </a:r>
            <a:r>
              <a:rPr lang="en-US" altLang="ko-KR" dirty="0" smtClean="0"/>
              <a:t>/apt/</a:t>
            </a:r>
            <a:r>
              <a:rPr lang="en-US" altLang="ko-KR" dirty="0" err="1" smtClean="0"/>
              <a:t>sources.list</a:t>
            </a:r>
            <a:r>
              <a:rPr lang="en-US" altLang="ko-KR" dirty="0" smtClean="0"/>
              <a:t>)</a:t>
            </a:r>
          </a:p>
          <a:p>
            <a:pPr lvl="2"/>
            <a:endParaRPr lang="en-US" altLang="ko-KR" dirty="0"/>
          </a:p>
          <a:p>
            <a:pPr lvl="2"/>
            <a:r>
              <a:rPr lang="en-US" altLang="ko-KR" dirty="0" smtClean="0"/>
              <a:t>Package </a:t>
            </a:r>
            <a:r>
              <a:rPr lang="ko-KR" altLang="en-US" dirty="0" smtClean="0"/>
              <a:t>목록을 비교하여 </a:t>
            </a:r>
            <a:r>
              <a:rPr lang="en-US" altLang="ko-KR" dirty="0" smtClean="0"/>
              <a:t>package upgrade </a:t>
            </a:r>
            <a:r>
              <a:rPr lang="ko-KR" altLang="en-US" dirty="0" smtClean="0"/>
              <a:t>실행</a:t>
            </a:r>
            <a:endParaRPr lang="en-US" altLang="ko-KR" dirty="0" smtClean="0"/>
          </a:p>
          <a:p>
            <a:pPr lvl="2"/>
            <a:endParaRPr lang="en-US" altLang="ko-KR" dirty="0"/>
          </a:p>
          <a:p>
            <a:pPr lvl="2"/>
            <a:r>
              <a:rPr lang="en-US" altLang="ko-KR" dirty="0" smtClean="0"/>
              <a:t>Package </a:t>
            </a:r>
            <a:r>
              <a:rPr lang="ko-KR" altLang="en-US" dirty="0" smtClean="0"/>
              <a:t>간의 의존성 검사를 하며 </a:t>
            </a:r>
            <a:r>
              <a:rPr lang="en-US" altLang="ko-KR" dirty="0" smtClean="0"/>
              <a:t>upgrade(optional) </a:t>
            </a:r>
          </a:p>
          <a:p>
            <a:pPr lvl="1"/>
            <a:r>
              <a:rPr lang="en-US" altLang="ko-KR" dirty="0" smtClean="0"/>
              <a:t>Package </a:t>
            </a:r>
            <a:r>
              <a:rPr lang="ko-KR" altLang="en-US" dirty="0" smtClean="0"/>
              <a:t>설치</a:t>
            </a:r>
            <a:r>
              <a:rPr lang="en-US" altLang="ko-KR" dirty="0" smtClean="0"/>
              <a:t>(/</a:t>
            </a:r>
            <a:r>
              <a:rPr lang="en-US" altLang="ko-KR" dirty="0" err="1" smtClean="0"/>
              <a:t>var</a:t>
            </a:r>
            <a:r>
              <a:rPr lang="en-US" altLang="ko-KR" dirty="0" smtClean="0"/>
              <a:t>/cache/apt/archive/</a:t>
            </a:r>
            <a:r>
              <a:rPr lang="ko-KR" altLang="en-US" dirty="0" smtClean="0"/>
              <a:t>에 설치</a:t>
            </a:r>
            <a:r>
              <a:rPr lang="en-US" altLang="ko-KR" dirty="0" smtClean="0"/>
              <a:t>)</a:t>
            </a:r>
          </a:p>
          <a:p>
            <a:pPr lvl="1"/>
            <a:endParaRPr lang="en-US" altLang="ko-KR" dirty="0"/>
          </a:p>
          <a:p>
            <a:pPr lvl="1"/>
            <a:r>
              <a:rPr lang="ko-KR" altLang="en-US" dirty="0" smtClean="0"/>
              <a:t>자신에 맞는 기본적인 </a:t>
            </a:r>
            <a:r>
              <a:rPr lang="en-US" altLang="ko-KR" dirty="0" smtClean="0"/>
              <a:t>package </a:t>
            </a:r>
            <a:r>
              <a:rPr lang="ko-KR" altLang="en-US" dirty="0" smtClean="0"/>
              <a:t>설치</a:t>
            </a:r>
            <a:endParaRPr lang="en-US" altLang="ko-KR" dirty="0" smtClean="0"/>
          </a:p>
          <a:p>
            <a:pPr lvl="2"/>
            <a:r>
              <a:rPr lang="en-US" altLang="ko-KR" dirty="0">
                <a:solidFill>
                  <a:srgbClr val="FF0000"/>
                </a:solidFill>
              </a:rPr>
              <a:t>Kernel Lab(Pi2)</a:t>
            </a:r>
            <a:r>
              <a:rPr lang="ko-KR" altLang="en-US" dirty="0">
                <a:solidFill>
                  <a:srgbClr val="FF0000"/>
                </a:solidFill>
              </a:rPr>
              <a:t>을</a:t>
            </a:r>
            <a:r>
              <a:rPr lang="en-US" altLang="ko-KR" dirty="0">
                <a:solidFill>
                  <a:srgbClr val="FF0000"/>
                </a:solidFill>
              </a:rPr>
              <a:t> </a:t>
            </a:r>
            <a:r>
              <a:rPr lang="ko-KR" altLang="en-US" dirty="0">
                <a:solidFill>
                  <a:srgbClr val="FF0000"/>
                </a:solidFill>
              </a:rPr>
              <a:t>위한 </a:t>
            </a:r>
            <a:r>
              <a:rPr lang="en-US" altLang="ko-KR" dirty="0">
                <a:solidFill>
                  <a:srgbClr val="FF0000"/>
                </a:solidFill>
              </a:rPr>
              <a:t>package : gcc-4.9, make</a:t>
            </a:r>
          </a:p>
          <a:p>
            <a:pPr lvl="2"/>
            <a:r>
              <a:rPr lang="en-US" altLang="ko-KR" dirty="0" smtClean="0"/>
              <a:t>Editor : vim(vi </a:t>
            </a:r>
            <a:r>
              <a:rPr lang="en-US" altLang="ko-KR" dirty="0" err="1" smtClean="0"/>
              <a:t>iMproved</a:t>
            </a:r>
            <a:r>
              <a:rPr lang="en-US" altLang="ko-KR" dirty="0" smtClean="0"/>
              <a:t>), </a:t>
            </a:r>
            <a:r>
              <a:rPr lang="en-US" altLang="ko-KR" dirty="0" err="1" smtClean="0"/>
              <a:t>emacs</a:t>
            </a:r>
            <a:r>
              <a:rPr lang="en-US" altLang="ko-KR" dirty="0" smtClean="0"/>
              <a:t>, </a:t>
            </a:r>
            <a:r>
              <a:rPr lang="en-US" altLang="ko-KR" dirty="0" err="1" smtClean="0"/>
              <a:t>gedit</a:t>
            </a:r>
            <a:r>
              <a:rPr lang="en-US" altLang="ko-KR" dirty="0" smtClean="0"/>
              <a:t>, etc.</a:t>
            </a:r>
          </a:p>
          <a:p>
            <a:pPr lvl="2"/>
            <a:r>
              <a:rPr lang="en-US" altLang="ko-KR" dirty="0" smtClean="0"/>
              <a:t>SSH(Secure Shell) : </a:t>
            </a:r>
            <a:r>
              <a:rPr lang="en-US" altLang="ko-KR" dirty="0" err="1" smtClean="0"/>
              <a:t>openssh</a:t>
            </a:r>
            <a:endParaRPr lang="en-US" altLang="ko-KR" dirty="0" smtClean="0"/>
          </a:p>
          <a:p>
            <a:pPr lvl="1"/>
            <a:endParaRPr lang="en-US" altLang="ko-KR" dirty="0"/>
          </a:p>
          <a:p>
            <a:pPr lvl="1"/>
            <a:endParaRPr lang="en-US" altLang="ko-KR" dirty="0" smtClean="0"/>
          </a:p>
          <a:p>
            <a:pPr lvl="1"/>
            <a:endParaRPr lang="en-US" altLang="ko-KR" dirty="0"/>
          </a:p>
        </p:txBody>
      </p:sp>
      <p:sp>
        <p:nvSpPr>
          <p:cNvPr id="8" name="TextBox 7"/>
          <p:cNvSpPr txBox="1"/>
          <p:nvPr/>
        </p:nvSpPr>
        <p:spPr>
          <a:xfrm>
            <a:off x="1258508" y="2295897"/>
            <a:ext cx="2073003" cy="338554"/>
          </a:xfrm>
          <a:prstGeom prst="rect">
            <a:avLst/>
          </a:prstGeom>
          <a:noFill/>
        </p:spPr>
        <p:txBody>
          <a:bodyPr wrap="none" rtlCol="0">
            <a:spAutoFit/>
          </a:bodyPr>
          <a:lstStyle/>
          <a:p>
            <a:r>
              <a:rPr lang="en-US" altLang="ko-KR" sz="1600" b="1" dirty="0" smtClean="0">
                <a:solidFill>
                  <a:srgbClr val="0070C0"/>
                </a:solidFill>
                <a:latin typeface="Times New Roman" panose="02020603050405020304" pitchFamily="18" charset="0"/>
                <a:cs typeface="Times New Roman" panose="02020603050405020304" pitchFamily="18" charset="0"/>
              </a:rPr>
              <a:t>$</a:t>
            </a:r>
            <a:r>
              <a:rPr lang="en-US" altLang="ko-KR" sz="1600" b="1" dirty="0" err="1" smtClean="0">
                <a:solidFill>
                  <a:srgbClr val="0070C0"/>
                </a:solidFill>
                <a:latin typeface="Times New Roman" panose="02020603050405020304" pitchFamily="18" charset="0"/>
                <a:cs typeface="Times New Roman" panose="02020603050405020304" pitchFamily="18" charset="0"/>
              </a:rPr>
              <a:t>sudo</a:t>
            </a:r>
            <a:r>
              <a:rPr lang="en-US" altLang="ko-KR" sz="1600" b="1" dirty="0" smtClean="0">
                <a:solidFill>
                  <a:srgbClr val="0070C0"/>
                </a:solidFill>
                <a:latin typeface="Times New Roman" panose="02020603050405020304" pitchFamily="18" charset="0"/>
                <a:cs typeface="Times New Roman" panose="02020603050405020304" pitchFamily="18" charset="0"/>
              </a:rPr>
              <a:t> </a:t>
            </a:r>
            <a:r>
              <a:rPr lang="ko-KR" altLang="en-US" sz="1600" b="1" dirty="0">
                <a:solidFill>
                  <a:srgbClr val="0070C0"/>
                </a:solidFill>
                <a:latin typeface="Times New Roman" panose="02020603050405020304" pitchFamily="18" charset="0"/>
                <a:cs typeface="Times New Roman" panose="02020603050405020304" pitchFamily="18" charset="0"/>
              </a:rPr>
              <a:t> </a:t>
            </a:r>
            <a:r>
              <a:rPr lang="en-US" altLang="ko-KR" sz="1600" b="1" dirty="0" smtClean="0">
                <a:solidFill>
                  <a:srgbClr val="0070C0"/>
                </a:solidFill>
                <a:latin typeface="Times New Roman" panose="02020603050405020304" pitchFamily="18" charset="0"/>
                <a:cs typeface="Times New Roman" panose="02020603050405020304" pitchFamily="18" charset="0"/>
              </a:rPr>
              <a:t>apt-get update</a:t>
            </a:r>
            <a:endParaRPr lang="en-US" altLang="ko-KR" sz="2000" dirty="0" smtClean="0">
              <a:solidFill>
                <a:srgbClr val="0070C0"/>
              </a:solidFill>
            </a:endParaRPr>
          </a:p>
        </p:txBody>
      </p:sp>
      <p:sp>
        <p:nvSpPr>
          <p:cNvPr id="10" name="TextBox 9"/>
          <p:cNvSpPr txBox="1"/>
          <p:nvPr/>
        </p:nvSpPr>
        <p:spPr>
          <a:xfrm>
            <a:off x="1258507" y="2975234"/>
            <a:ext cx="2198038" cy="338554"/>
          </a:xfrm>
          <a:prstGeom prst="rect">
            <a:avLst/>
          </a:prstGeom>
          <a:noFill/>
        </p:spPr>
        <p:txBody>
          <a:bodyPr wrap="none" rtlCol="0">
            <a:spAutoFit/>
          </a:bodyPr>
          <a:lstStyle/>
          <a:p>
            <a:r>
              <a:rPr lang="en-US" altLang="ko-KR" sz="1600" b="1" dirty="0" smtClean="0">
                <a:solidFill>
                  <a:srgbClr val="0070C0"/>
                </a:solidFill>
                <a:latin typeface="Times New Roman" panose="02020603050405020304" pitchFamily="18" charset="0"/>
                <a:cs typeface="Times New Roman" panose="02020603050405020304" pitchFamily="18" charset="0"/>
              </a:rPr>
              <a:t>$</a:t>
            </a:r>
            <a:r>
              <a:rPr lang="en-US" altLang="ko-KR" sz="1600" b="1" dirty="0" err="1" smtClean="0">
                <a:solidFill>
                  <a:srgbClr val="0070C0"/>
                </a:solidFill>
                <a:latin typeface="Times New Roman" panose="02020603050405020304" pitchFamily="18" charset="0"/>
                <a:cs typeface="Times New Roman" panose="02020603050405020304" pitchFamily="18" charset="0"/>
              </a:rPr>
              <a:t>sudo</a:t>
            </a:r>
            <a:r>
              <a:rPr lang="en-US" altLang="ko-KR" sz="1600" b="1" dirty="0" smtClean="0">
                <a:solidFill>
                  <a:srgbClr val="0070C0"/>
                </a:solidFill>
                <a:latin typeface="Times New Roman" panose="02020603050405020304" pitchFamily="18" charset="0"/>
                <a:cs typeface="Times New Roman" panose="02020603050405020304" pitchFamily="18" charset="0"/>
              </a:rPr>
              <a:t> </a:t>
            </a:r>
            <a:r>
              <a:rPr lang="ko-KR" altLang="en-US" sz="1600" b="1" dirty="0">
                <a:solidFill>
                  <a:srgbClr val="0070C0"/>
                </a:solidFill>
                <a:latin typeface="Times New Roman" panose="02020603050405020304" pitchFamily="18" charset="0"/>
                <a:cs typeface="Times New Roman" panose="02020603050405020304" pitchFamily="18" charset="0"/>
              </a:rPr>
              <a:t> </a:t>
            </a:r>
            <a:r>
              <a:rPr lang="en-US" altLang="ko-KR" sz="1600" b="1" dirty="0" smtClean="0">
                <a:solidFill>
                  <a:srgbClr val="0070C0"/>
                </a:solidFill>
                <a:latin typeface="Times New Roman" panose="02020603050405020304" pitchFamily="18" charset="0"/>
                <a:cs typeface="Times New Roman" panose="02020603050405020304" pitchFamily="18" charset="0"/>
              </a:rPr>
              <a:t>apt-get upgrade</a:t>
            </a:r>
            <a:endParaRPr lang="en-US" altLang="ko-KR" sz="2000" dirty="0" smtClean="0">
              <a:solidFill>
                <a:srgbClr val="0070C0"/>
              </a:solidFill>
            </a:endParaRPr>
          </a:p>
        </p:txBody>
      </p:sp>
      <p:sp>
        <p:nvSpPr>
          <p:cNvPr id="11" name="TextBox 10"/>
          <p:cNvSpPr txBox="1"/>
          <p:nvPr/>
        </p:nvSpPr>
        <p:spPr>
          <a:xfrm>
            <a:off x="1258507" y="3654571"/>
            <a:ext cx="2587568" cy="338554"/>
          </a:xfrm>
          <a:prstGeom prst="rect">
            <a:avLst/>
          </a:prstGeom>
          <a:noFill/>
        </p:spPr>
        <p:txBody>
          <a:bodyPr wrap="none" rtlCol="0">
            <a:spAutoFit/>
          </a:bodyPr>
          <a:lstStyle/>
          <a:p>
            <a:r>
              <a:rPr lang="en-US" altLang="ko-KR" sz="1600" b="1" dirty="0" smtClean="0">
                <a:solidFill>
                  <a:srgbClr val="0070C0"/>
                </a:solidFill>
                <a:latin typeface="Times New Roman" panose="02020603050405020304" pitchFamily="18" charset="0"/>
                <a:cs typeface="Times New Roman" panose="02020603050405020304" pitchFamily="18" charset="0"/>
              </a:rPr>
              <a:t>$</a:t>
            </a:r>
            <a:r>
              <a:rPr lang="en-US" altLang="ko-KR" sz="1600" b="1" dirty="0" err="1" smtClean="0">
                <a:solidFill>
                  <a:srgbClr val="0070C0"/>
                </a:solidFill>
                <a:latin typeface="Times New Roman" panose="02020603050405020304" pitchFamily="18" charset="0"/>
                <a:cs typeface="Times New Roman" panose="02020603050405020304" pitchFamily="18" charset="0"/>
              </a:rPr>
              <a:t>sudo</a:t>
            </a:r>
            <a:r>
              <a:rPr lang="en-US" altLang="ko-KR" sz="1600" b="1" dirty="0" smtClean="0">
                <a:solidFill>
                  <a:srgbClr val="0070C0"/>
                </a:solidFill>
                <a:latin typeface="Times New Roman" panose="02020603050405020304" pitchFamily="18" charset="0"/>
                <a:cs typeface="Times New Roman" panose="02020603050405020304" pitchFamily="18" charset="0"/>
              </a:rPr>
              <a:t> </a:t>
            </a:r>
            <a:r>
              <a:rPr lang="ko-KR" altLang="en-US" sz="1600" b="1" dirty="0">
                <a:solidFill>
                  <a:srgbClr val="0070C0"/>
                </a:solidFill>
                <a:latin typeface="Times New Roman" panose="02020603050405020304" pitchFamily="18" charset="0"/>
                <a:cs typeface="Times New Roman" panose="02020603050405020304" pitchFamily="18" charset="0"/>
              </a:rPr>
              <a:t> </a:t>
            </a:r>
            <a:r>
              <a:rPr lang="en-US" altLang="ko-KR" sz="1600" b="1" dirty="0" smtClean="0">
                <a:solidFill>
                  <a:srgbClr val="0070C0"/>
                </a:solidFill>
                <a:latin typeface="Times New Roman" panose="02020603050405020304" pitchFamily="18" charset="0"/>
                <a:cs typeface="Times New Roman" panose="02020603050405020304" pitchFamily="18" charset="0"/>
              </a:rPr>
              <a:t>apt-get </a:t>
            </a:r>
            <a:r>
              <a:rPr lang="en-US" altLang="ko-KR" sz="1600" b="1" dirty="0" err="1" smtClean="0">
                <a:solidFill>
                  <a:srgbClr val="0070C0"/>
                </a:solidFill>
                <a:latin typeface="Times New Roman" panose="02020603050405020304" pitchFamily="18" charset="0"/>
                <a:cs typeface="Times New Roman" panose="02020603050405020304" pitchFamily="18" charset="0"/>
              </a:rPr>
              <a:t>dist</a:t>
            </a:r>
            <a:r>
              <a:rPr lang="en-US" altLang="ko-KR" sz="1600" b="1" dirty="0" smtClean="0">
                <a:solidFill>
                  <a:srgbClr val="0070C0"/>
                </a:solidFill>
                <a:latin typeface="Times New Roman" panose="02020603050405020304" pitchFamily="18" charset="0"/>
                <a:cs typeface="Times New Roman" panose="02020603050405020304" pitchFamily="18" charset="0"/>
              </a:rPr>
              <a:t>-upgrade</a:t>
            </a:r>
            <a:endParaRPr lang="en-US" altLang="ko-KR" sz="2000" dirty="0" smtClean="0">
              <a:solidFill>
                <a:srgbClr val="0070C0"/>
              </a:solidFill>
            </a:endParaRPr>
          </a:p>
        </p:txBody>
      </p:sp>
      <p:sp>
        <p:nvSpPr>
          <p:cNvPr id="12" name="TextBox 11"/>
          <p:cNvSpPr txBox="1"/>
          <p:nvPr/>
        </p:nvSpPr>
        <p:spPr>
          <a:xfrm>
            <a:off x="1258507" y="4666453"/>
            <a:ext cx="3592650" cy="338554"/>
          </a:xfrm>
          <a:prstGeom prst="rect">
            <a:avLst/>
          </a:prstGeom>
          <a:noFill/>
        </p:spPr>
        <p:txBody>
          <a:bodyPr wrap="none" rtlCol="0">
            <a:spAutoFit/>
          </a:bodyPr>
          <a:lstStyle/>
          <a:p>
            <a:r>
              <a:rPr lang="en-US" altLang="ko-KR" sz="1600" b="1" dirty="0" smtClean="0">
                <a:solidFill>
                  <a:srgbClr val="0070C0"/>
                </a:solidFill>
                <a:latin typeface="Times New Roman" panose="02020603050405020304" pitchFamily="18" charset="0"/>
                <a:cs typeface="Times New Roman" panose="02020603050405020304" pitchFamily="18" charset="0"/>
              </a:rPr>
              <a:t>$</a:t>
            </a:r>
            <a:r>
              <a:rPr lang="en-US" altLang="ko-KR" sz="1600" b="1" dirty="0" err="1" smtClean="0">
                <a:solidFill>
                  <a:srgbClr val="0070C0"/>
                </a:solidFill>
                <a:latin typeface="Times New Roman" panose="02020603050405020304" pitchFamily="18" charset="0"/>
                <a:cs typeface="Times New Roman" panose="02020603050405020304" pitchFamily="18" charset="0"/>
              </a:rPr>
              <a:t>sudo</a:t>
            </a:r>
            <a:r>
              <a:rPr lang="en-US" altLang="ko-KR" sz="1600" b="1" dirty="0" smtClean="0">
                <a:solidFill>
                  <a:srgbClr val="0070C0"/>
                </a:solidFill>
                <a:latin typeface="Times New Roman" panose="02020603050405020304" pitchFamily="18" charset="0"/>
                <a:cs typeface="Times New Roman" panose="02020603050405020304" pitchFamily="18" charset="0"/>
              </a:rPr>
              <a:t> </a:t>
            </a:r>
            <a:r>
              <a:rPr lang="ko-KR" altLang="en-US" sz="1600" b="1" dirty="0">
                <a:solidFill>
                  <a:srgbClr val="0070C0"/>
                </a:solidFill>
                <a:latin typeface="Times New Roman" panose="02020603050405020304" pitchFamily="18" charset="0"/>
                <a:cs typeface="Times New Roman" panose="02020603050405020304" pitchFamily="18" charset="0"/>
              </a:rPr>
              <a:t> </a:t>
            </a:r>
            <a:r>
              <a:rPr lang="en-US" altLang="ko-KR" sz="1600" b="1" dirty="0" smtClean="0">
                <a:solidFill>
                  <a:srgbClr val="0070C0"/>
                </a:solidFill>
                <a:latin typeface="Times New Roman" panose="02020603050405020304" pitchFamily="18" charset="0"/>
                <a:cs typeface="Times New Roman" panose="02020603050405020304" pitchFamily="18" charset="0"/>
              </a:rPr>
              <a:t>apt-get install &lt;</a:t>
            </a:r>
            <a:r>
              <a:rPr lang="en-US" altLang="ko-KR" sz="1600" b="1" dirty="0" err="1" smtClean="0">
                <a:solidFill>
                  <a:srgbClr val="0070C0"/>
                </a:solidFill>
                <a:latin typeface="Times New Roman" panose="02020603050405020304" pitchFamily="18" charset="0"/>
                <a:cs typeface="Times New Roman" panose="02020603050405020304" pitchFamily="18" charset="0"/>
              </a:rPr>
              <a:t>package_name</a:t>
            </a:r>
            <a:r>
              <a:rPr lang="en-US" altLang="ko-KR" sz="1600" b="1" dirty="0" smtClean="0">
                <a:solidFill>
                  <a:srgbClr val="0070C0"/>
                </a:solidFill>
                <a:latin typeface="Times New Roman" panose="02020603050405020304" pitchFamily="18" charset="0"/>
                <a:cs typeface="Times New Roman" panose="02020603050405020304" pitchFamily="18" charset="0"/>
              </a:rPr>
              <a:t>&gt;</a:t>
            </a:r>
            <a:endParaRPr lang="en-US" altLang="ko-KR" sz="2000" dirty="0" smtClean="0">
              <a:solidFill>
                <a:srgbClr val="0070C0"/>
              </a:solidFill>
            </a:endParaRPr>
          </a:p>
        </p:txBody>
      </p:sp>
      <p:sp>
        <p:nvSpPr>
          <p:cNvPr id="14" name="슬라이드 번호 개체 틀 1"/>
          <p:cNvSpPr>
            <a:spLocks noGrp="1"/>
          </p:cNvSpPr>
          <p:nvPr>
            <p:ph type="sldNum" sz="quarter" idx="12"/>
          </p:nvPr>
        </p:nvSpPr>
        <p:spPr>
          <a:xfrm>
            <a:off x="8638823" y="6492874"/>
            <a:ext cx="512638" cy="365125"/>
          </a:xfrm>
        </p:spPr>
        <p:txBody>
          <a:bodyPr/>
          <a:lstStyle/>
          <a:p>
            <a:r>
              <a:rPr lang="en-US" altLang="ko-KR" dirty="0" smtClean="0"/>
              <a:t>62</a:t>
            </a:r>
            <a:endParaRPr lang="ko-KR" altLang="en-US" dirty="0"/>
          </a:p>
        </p:txBody>
      </p:sp>
    </p:spTree>
    <p:extLst>
      <p:ext uri="{BB962C8B-B14F-4D97-AF65-F5344CB8AC3E}">
        <p14:creationId xmlns:p14="http://schemas.microsoft.com/office/powerpoint/2010/main" val="1202789190"/>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sz="2800" dirty="0" smtClean="0"/>
              <a:t>Linux Beginner Guide</a:t>
            </a:r>
            <a:endParaRPr lang="ko-KR" altLang="en-US" sz="2800" dirty="0"/>
          </a:p>
        </p:txBody>
      </p:sp>
      <p:sp>
        <p:nvSpPr>
          <p:cNvPr id="15" name="내용 개체 틀 2"/>
          <p:cNvSpPr>
            <a:spLocks noGrp="1"/>
          </p:cNvSpPr>
          <p:nvPr>
            <p:ph idx="1"/>
          </p:nvPr>
        </p:nvSpPr>
        <p:spPr>
          <a:xfrm>
            <a:off x="508001" y="1532238"/>
            <a:ext cx="7927545" cy="4959178"/>
          </a:xfrm>
        </p:spPr>
        <p:txBody>
          <a:bodyPr>
            <a:normAutofit/>
          </a:bodyPr>
          <a:lstStyle/>
          <a:p>
            <a:r>
              <a:rPr lang="en-US" altLang="ko-KR" dirty="0" smtClean="0"/>
              <a:t>Terminal </a:t>
            </a:r>
            <a:r>
              <a:rPr lang="ko-KR" altLang="en-US" dirty="0" smtClean="0"/>
              <a:t>창</a:t>
            </a:r>
            <a:endParaRPr lang="en-US" altLang="ko-KR" dirty="0"/>
          </a:p>
          <a:p>
            <a:pPr lvl="1"/>
            <a:endParaRPr lang="en-US" altLang="ko-KR" dirty="0" smtClean="0"/>
          </a:p>
          <a:p>
            <a:pPr lvl="1"/>
            <a:endParaRPr lang="en-US" altLang="ko-KR" dirty="0"/>
          </a:p>
        </p:txBody>
      </p:sp>
      <p:sp>
        <p:nvSpPr>
          <p:cNvPr id="8" name="TextBox 7"/>
          <p:cNvSpPr txBox="1"/>
          <p:nvPr/>
        </p:nvSpPr>
        <p:spPr>
          <a:xfrm>
            <a:off x="4712194" y="1903627"/>
            <a:ext cx="3360887" cy="2616101"/>
          </a:xfrm>
          <a:prstGeom prst="rect">
            <a:avLst/>
          </a:prstGeom>
          <a:noFill/>
        </p:spPr>
        <p:txBody>
          <a:bodyPr wrap="square" rtlCol="0">
            <a:spAutoFit/>
          </a:bodyPr>
          <a:lstStyle/>
          <a:p>
            <a:r>
              <a:rPr lang="en-US" altLang="ko-KR" sz="1600" b="1" dirty="0" smtClean="0">
                <a:solidFill>
                  <a:srgbClr val="0070C0"/>
                </a:solidFill>
                <a:latin typeface="Times New Roman" panose="02020603050405020304" pitchFamily="18" charset="0"/>
                <a:cs typeface="Times New Roman" panose="02020603050405020304" pitchFamily="18" charset="0"/>
              </a:rPr>
              <a:t>&lt; </a:t>
            </a:r>
            <a:r>
              <a:rPr lang="ko-KR" altLang="en-US" sz="1600" b="1" dirty="0" smtClean="0">
                <a:solidFill>
                  <a:srgbClr val="0070C0"/>
                </a:solidFill>
                <a:latin typeface="Times New Roman" panose="02020603050405020304" pitchFamily="18" charset="0"/>
                <a:cs typeface="Times New Roman" panose="02020603050405020304" pitchFamily="18" charset="0"/>
              </a:rPr>
              <a:t>간단한 명령어 모음 </a:t>
            </a:r>
            <a:r>
              <a:rPr lang="en-US" altLang="ko-KR" sz="1600" b="1" dirty="0" smtClean="0">
                <a:solidFill>
                  <a:srgbClr val="0070C0"/>
                </a:solidFill>
                <a:latin typeface="Times New Roman" panose="02020603050405020304" pitchFamily="18" charset="0"/>
                <a:cs typeface="Times New Roman" panose="02020603050405020304" pitchFamily="18" charset="0"/>
              </a:rPr>
              <a:t>&gt;</a:t>
            </a:r>
          </a:p>
          <a:p>
            <a:r>
              <a:rPr lang="en-US" altLang="ko-KR" sz="1600" b="1" dirty="0" smtClean="0">
                <a:solidFill>
                  <a:srgbClr val="0070C0"/>
                </a:solidFill>
                <a:latin typeface="Times New Roman" panose="02020603050405020304" pitchFamily="18" charset="0"/>
                <a:cs typeface="Times New Roman" panose="02020603050405020304" pitchFamily="18" charset="0"/>
              </a:rPr>
              <a:t>$</a:t>
            </a:r>
            <a:r>
              <a:rPr lang="en-US" altLang="ko-KR" sz="1600" b="1" dirty="0" err="1" smtClean="0">
                <a:solidFill>
                  <a:srgbClr val="0070C0"/>
                </a:solidFill>
                <a:latin typeface="Times New Roman" panose="02020603050405020304" pitchFamily="18" charset="0"/>
                <a:cs typeface="Times New Roman" panose="02020603050405020304" pitchFamily="18" charset="0"/>
              </a:rPr>
              <a:t>pwd</a:t>
            </a:r>
            <a:r>
              <a:rPr lang="en-US" altLang="ko-KR" sz="1600" b="1" dirty="0" smtClean="0">
                <a:solidFill>
                  <a:srgbClr val="0070C0"/>
                </a:solidFill>
                <a:latin typeface="Times New Roman" panose="02020603050405020304" pitchFamily="18" charset="0"/>
                <a:cs typeface="Times New Roman" panose="02020603050405020304" pitchFamily="18" charset="0"/>
              </a:rPr>
              <a:t>	: </a:t>
            </a:r>
            <a:r>
              <a:rPr lang="ko-KR" altLang="en-US" sz="1600" b="1" dirty="0" smtClean="0">
                <a:solidFill>
                  <a:srgbClr val="FF0000"/>
                </a:solidFill>
                <a:latin typeface="Times New Roman" panose="02020603050405020304" pitchFamily="18" charset="0"/>
                <a:cs typeface="Times New Roman" panose="02020603050405020304" pitchFamily="18" charset="0"/>
              </a:rPr>
              <a:t>현재위치</a:t>
            </a:r>
            <a:endParaRPr lang="en-US" altLang="ko-KR" sz="1600" b="1" dirty="0" smtClean="0">
              <a:solidFill>
                <a:srgbClr val="FF0000"/>
              </a:solidFill>
              <a:latin typeface="Times New Roman" panose="02020603050405020304" pitchFamily="18" charset="0"/>
              <a:cs typeface="Times New Roman" panose="02020603050405020304" pitchFamily="18" charset="0"/>
            </a:endParaRPr>
          </a:p>
          <a:p>
            <a:r>
              <a:rPr lang="en-US" altLang="ko-KR" sz="1600" b="1" dirty="0" smtClean="0">
                <a:solidFill>
                  <a:srgbClr val="0070C0"/>
                </a:solidFill>
                <a:latin typeface="Times New Roman" panose="02020603050405020304" pitchFamily="18" charset="0"/>
                <a:cs typeface="Times New Roman" panose="02020603050405020304" pitchFamily="18" charset="0"/>
              </a:rPr>
              <a:t>$cd	: </a:t>
            </a:r>
            <a:r>
              <a:rPr lang="en-US" altLang="ko-KR" sz="1600" b="1" dirty="0" smtClean="0">
                <a:solidFill>
                  <a:srgbClr val="FF0000"/>
                </a:solidFill>
                <a:latin typeface="Times New Roman" panose="02020603050405020304" pitchFamily="18" charset="0"/>
                <a:cs typeface="Times New Roman" panose="02020603050405020304" pitchFamily="18" charset="0"/>
              </a:rPr>
              <a:t>Change directory</a:t>
            </a:r>
          </a:p>
          <a:p>
            <a:r>
              <a:rPr lang="en-US" altLang="ko-KR" sz="1600" b="1" dirty="0" smtClean="0">
                <a:solidFill>
                  <a:srgbClr val="0070C0"/>
                </a:solidFill>
                <a:latin typeface="Times New Roman" panose="02020603050405020304" pitchFamily="18" charset="0"/>
                <a:cs typeface="Times New Roman" panose="02020603050405020304" pitchFamily="18" charset="0"/>
              </a:rPr>
              <a:t>$ls	:</a:t>
            </a:r>
            <a:r>
              <a:rPr lang="en-US" altLang="ko-KR" sz="1600" b="1" dirty="0" smtClean="0">
                <a:solidFill>
                  <a:srgbClr val="FF0000"/>
                </a:solidFill>
                <a:latin typeface="Times New Roman" panose="02020603050405020304" pitchFamily="18" charset="0"/>
                <a:cs typeface="Times New Roman" panose="02020603050405020304" pitchFamily="18" charset="0"/>
              </a:rPr>
              <a:t> directory </a:t>
            </a:r>
            <a:r>
              <a:rPr lang="ko-KR" altLang="en-US" sz="1600" b="1" dirty="0" smtClean="0">
                <a:solidFill>
                  <a:srgbClr val="FF0000"/>
                </a:solidFill>
                <a:latin typeface="Times New Roman" panose="02020603050405020304" pitchFamily="18" charset="0"/>
                <a:cs typeface="Times New Roman" panose="02020603050405020304" pitchFamily="18" charset="0"/>
              </a:rPr>
              <a:t>보기</a:t>
            </a:r>
            <a:endParaRPr lang="en-US" altLang="ko-KR" sz="1600" b="1" dirty="0" smtClean="0">
              <a:solidFill>
                <a:srgbClr val="FF0000"/>
              </a:solidFill>
              <a:latin typeface="Times New Roman" panose="02020603050405020304" pitchFamily="18" charset="0"/>
              <a:cs typeface="Times New Roman" panose="02020603050405020304" pitchFamily="18" charset="0"/>
            </a:endParaRPr>
          </a:p>
          <a:p>
            <a:r>
              <a:rPr lang="en-US" altLang="ko-KR" sz="1600" b="1" dirty="0" smtClean="0">
                <a:solidFill>
                  <a:srgbClr val="0070C0"/>
                </a:solidFill>
                <a:latin typeface="Times New Roman" panose="02020603050405020304" pitchFamily="18" charset="0"/>
                <a:cs typeface="Times New Roman" panose="02020603050405020304" pitchFamily="18" charset="0"/>
              </a:rPr>
              <a:t>$</a:t>
            </a:r>
            <a:r>
              <a:rPr lang="en-US" altLang="ko-KR" sz="1600" b="1" dirty="0" err="1" smtClean="0">
                <a:solidFill>
                  <a:srgbClr val="0070C0"/>
                </a:solidFill>
                <a:latin typeface="Times New Roman" panose="02020603050405020304" pitchFamily="18" charset="0"/>
                <a:cs typeface="Times New Roman" panose="02020603050405020304" pitchFamily="18" charset="0"/>
              </a:rPr>
              <a:t>mkdir</a:t>
            </a:r>
            <a:r>
              <a:rPr lang="en-US" altLang="ko-KR" sz="1600" b="1" dirty="0" smtClean="0">
                <a:solidFill>
                  <a:srgbClr val="0070C0"/>
                </a:solidFill>
                <a:latin typeface="Times New Roman" panose="02020603050405020304" pitchFamily="18" charset="0"/>
                <a:cs typeface="Times New Roman" panose="02020603050405020304" pitchFamily="18" charset="0"/>
              </a:rPr>
              <a:t>	: </a:t>
            </a:r>
            <a:r>
              <a:rPr lang="en-US" altLang="ko-KR" sz="1600" b="1" dirty="0" smtClean="0">
                <a:solidFill>
                  <a:srgbClr val="FF0000"/>
                </a:solidFill>
                <a:latin typeface="Times New Roman" panose="02020603050405020304" pitchFamily="18" charset="0"/>
                <a:cs typeface="Times New Roman" panose="02020603050405020304" pitchFamily="18" charset="0"/>
              </a:rPr>
              <a:t>directory </a:t>
            </a:r>
            <a:r>
              <a:rPr lang="ko-KR" altLang="en-US" sz="1600" b="1" dirty="0" smtClean="0">
                <a:solidFill>
                  <a:srgbClr val="FF0000"/>
                </a:solidFill>
                <a:latin typeface="Times New Roman" panose="02020603050405020304" pitchFamily="18" charset="0"/>
                <a:cs typeface="Times New Roman" panose="02020603050405020304" pitchFamily="18" charset="0"/>
              </a:rPr>
              <a:t>생성</a:t>
            </a:r>
            <a:endParaRPr lang="en-US" altLang="ko-KR" sz="1600" b="1" dirty="0" smtClean="0">
              <a:solidFill>
                <a:srgbClr val="FF0000"/>
              </a:solidFill>
              <a:latin typeface="Times New Roman" panose="02020603050405020304" pitchFamily="18" charset="0"/>
              <a:cs typeface="Times New Roman" panose="02020603050405020304" pitchFamily="18" charset="0"/>
            </a:endParaRPr>
          </a:p>
          <a:p>
            <a:r>
              <a:rPr lang="en-US" altLang="ko-KR" sz="1600" b="1" dirty="0" smtClean="0">
                <a:solidFill>
                  <a:srgbClr val="0070C0"/>
                </a:solidFill>
                <a:latin typeface="Times New Roman" panose="02020603050405020304" pitchFamily="18" charset="0"/>
                <a:cs typeface="Times New Roman" panose="02020603050405020304" pitchFamily="18" charset="0"/>
              </a:rPr>
              <a:t>$</a:t>
            </a:r>
            <a:r>
              <a:rPr lang="en-US" altLang="ko-KR" sz="1600" b="1" dirty="0" err="1" smtClean="0">
                <a:solidFill>
                  <a:srgbClr val="0070C0"/>
                </a:solidFill>
                <a:latin typeface="Times New Roman" panose="02020603050405020304" pitchFamily="18" charset="0"/>
                <a:cs typeface="Times New Roman" panose="02020603050405020304" pitchFamily="18" charset="0"/>
              </a:rPr>
              <a:t>su</a:t>
            </a:r>
            <a:r>
              <a:rPr lang="en-US" altLang="ko-KR" sz="1600" b="1" dirty="0" smtClean="0">
                <a:solidFill>
                  <a:srgbClr val="0070C0"/>
                </a:solidFill>
                <a:latin typeface="Times New Roman" panose="02020603050405020304" pitchFamily="18" charset="0"/>
                <a:cs typeface="Times New Roman" panose="02020603050405020304" pitchFamily="18" charset="0"/>
              </a:rPr>
              <a:t>	: </a:t>
            </a:r>
            <a:r>
              <a:rPr lang="en-US" altLang="ko-KR" sz="1600" b="1" dirty="0" smtClean="0">
                <a:solidFill>
                  <a:srgbClr val="FF0000"/>
                </a:solidFill>
                <a:latin typeface="Times New Roman" panose="02020603050405020304" pitchFamily="18" charset="0"/>
                <a:cs typeface="Times New Roman" panose="02020603050405020304" pitchFamily="18" charset="0"/>
              </a:rPr>
              <a:t>root </a:t>
            </a:r>
            <a:r>
              <a:rPr lang="ko-KR" altLang="en-US" sz="1600" b="1" dirty="0" smtClean="0">
                <a:solidFill>
                  <a:srgbClr val="FF0000"/>
                </a:solidFill>
                <a:latin typeface="Times New Roman" panose="02020603050405020304" pitchFamily="18" charset="0"/>
                <a:cs typeface="Times New Roman" panose="02020603050405020304" pitchFamily="18" charset="0"/>
              </a:rPr>
              <a:t>계정으로 이용</a:t>
            </a:r>
            <a:endParaRPr lang="en-US" altLang="ko-KR" sz="1600" b="1" dirty="0" smtClean="0">
              <a:solidFill>
                <a:srgbClr val="FF0000"/>
              </a:solidFill>
              <a:latin typeface="Times New Roman" panose="02020603050405020304" pitchFamily="18" charset="0"/>
              <a:cs typeface="Times New Roman" panose="02020603050405020304" pitchFamily="18" charset="0"/>
            </a:endParaRPr>
          </a:p>
          <a:p>
            <a:r>
              <a:rPr lang="en-US" altLang="ko-KR" sz="1600" b="1" dirty="0" smtClean="0">
                <a:solidFill>
                  <a:srgbClr val="0070C0"/>
                </a:solidFill>
                <a:latin typeface="Times New Roman" panose="02020603050405020304" pitchFamily="18" charset="0"/>
                <a:cs typeface="Times New Roman" panose="02020603050405020304" pitchFamily="18" charset="0"/>
              </a:rPr>
              <a:t>$apt-get	: </a:t>
            </a:r>
            <a:r>
              <a:rPr lang="en-US" altLang="ko-KR" sz="1600" b="1" dirty="0" smtClean="0">
                <a:solidFill>
                  <a:srgbClr val="FF0000"/>
                </a:solidFill>
                <a:latin typeface="Times New Roman" panose="02020603050405020304" pitchFamily="18" charset="0"/>
                <a:cs typeface="Times New Roman" panose="02020603050405020304" pitchFamily="18" charset="0"/>
              </a:rPr>
              <a:t>package </a:t>
            </a:r>
            <a:r>
              <a:rPr lang="ko-KR" altLang="en-US" sz="1600" b="1" dirty="0" smtClean="0">
                <a:solidFill>
                  <a:srgbClr val="FF0000"/>
                </a:solidFill>
                <a:latin typeface="Times New Roman" panose="02020603050405020304" pitchFamily="18" charset="0"/>
                <a:cs typeface="Times New Roman" panose="02020603050405020304" pitchFamily="18" charset="0"/>
              </a:rPr>
              <a:t>설치 및 삭제</a:t>
            </a:r>
            <a:endParaRPr lang="en-US" altLang="ko-KR" sz="1600" b="1" dirty="0" smtClean="0">
              <a:solidFill>
                <a:srgbClr val="FF0000"/>
              </a:solidFill>
              <a:latin typeface="Times New Roman" panose="02020603050405020304" pitchFamily="18" charset="0"/>
              <a:cs typeface="Times New Roman" panose="02020603050405020304" pitchFamily="18" charset="0"/>
            </a:endParaRPr>
          </a:p>
          <a:p>
            <a:r>
              <a:rPr lang="en-US" altLang="ko-KR" sz="1600" b="1" dirty="0" smtClean="0">
                <a:solidFill>
                  <a:srgbClr val="0070C0"/>
                </a:solidFill>
                <a:latin typeface="Times New Roman" panose="02020603050405020304" pitchFamily="18" charset="0"/>
                <a:cs typeface="Times New Roman" panose="02020603050405020304" pitchFamily="18" charset="0"/>
              </a:rPr>
              <a:t>$</a:t>
            </a:r>
            <a:r>
              <a:rPr lang="en-US" altLang="ko-KR" sz="1600" b="1" dirty="0" err="1" smtClean="0">
                <a:solidFill>
                  <a:srgbClr val="0070C0"/>
                </a:solidFill>
                <a:latin typeface="Times New Roman" panose="02020603050405020304" pitchFamily="18" charset="0"/>
                <a:cs typeface="Times New Roman" panose="02020603050405020304" pitchFamily="18" charset="0"/>
              </a:rPr>
              <a:t>poweroff</a:t>
            </a:r>
            <a:r>
              <a:rPr lang="en-US" altLang="ko-KR" sz="1600" b="1" dirty="0" smtClean="0">
                <a:solidFill>
                  <a:srgbClr val="0070C0"/>
                </a:solidFill>
                <a:latin typeface="Times New Roman" panose="02020603050405020304" pitchFamily="18" charset="0"/>
                <a:cs typeface="Times New Roman" panose="02020603050405020304" pitchFamily="18" charset="0"/>
              </a:rPr>
              <a:t>	 </a:t>
            </a:r>
          </a:p>
          <a:p>
            <a:r>
              <a:rPr lang="en-US" altLang="ko-KR" sz="1600" b="1" dirty="0" smtClean="0">
                <a:solidFill>
                  <a:srgbClr val="0070C0"/>
                </a:solidFill>
                <a:latin typeface="Times New Roman" panose="02020603050405020304" pitchFamily="18" charset="0"/>
                <a:cs typeface="Times New Roman" panose="02020603050405020304" pitchFamily="18" charset="0"/>
              </a:rPr>
              <a:t>$shutdown –h now</a:t>
            </a:r>
            <a:endParaRPr lang="en-US" altLang="ko-KR" sz="1600" b="1" dirty="0">
              <a:solidFill>
                <a:srgbClr val="0070C0"/>
              </a:solidFill>
              <a:latin typeface="Times New Roman" panose="02020603050405020304" pitchFamily="18" charset="0"/>
              <a:cs typeface="Times New Roman" panose="02020603050405020304" pitchFamily="18" charset="0"/>
            </a:endParaRPr>
          </a:p>
          <a:p>
            <a:endParaRPr lang="en-US" altLang="ko-KR" sz="2000" dirty="0" smtClean="0">
              <a:solidFill>
                <a:srgbClr val="0070C0"/>
              </a:solidFill>
            </a:endParaRPr>
          </a:p>
        </p:txBody>
      </p:sp>
      <p:pic>
        <p:nvPicPr>
          <p:cNvPr id="3" name="그림 2"/>
          <p:cNvPicPr>
            <a:picLocks noChangeAspect="1"/>
          </p:cNvPicPr>
          <p:nvPr/>
        </p:nvPicPr>
        <p:blipFill>
          <a:blip r:embed="rId2"/>
          <a:stretch>
            <a:fillRect/>
          </a:stretch>
        </p:blipFill>
        <p:spPr>
          <a:xfrm>
            <a:off x="1025177" y="1930400"/>
            <a:ext cx="3543370" cy="2299043"/>
          </a:xfrm>
          <a:prstGeom prst="rect">
            <a:avLst/>
          </a:prstGeom>
        </p:spPr>
      </p:pic>
      <p:sp>
        <p:nvSpPr>
          <p:cNvPr id="4" name="직사각형 3"/>
          <p:cNvSpPr/>
          <p:nvPr/>
        </p:nvSpPr>
        <p:spPr>
          <a:xfrm>
            <a:off x="1025177" y="2034746"/>
            <a:ext cx="663580" cy="16475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n>
                <a:solidFill>
                  <a:schemeClr val="accent5"/>
                </a:solidFill>
              </a:ln>
              <a:noFill/>
            </a:endParaRPr>
          </a:p>
        </p:txBody>
      </p:sp>
      <p:cxnSp>
        <p:nvCxnSpPr>
          <p:cNvPr id="6" name="직선 화살표 연결선 5"/>
          <p:cNvCxnSpPr>
            <a:stCxn id="4" idx="2"/>
          </p:cNvCxnSpPr>
          <p:nvPr/>
        </p:nvCxnSpPr>
        <p:spPr>
          <a:xfrm>
            <a:off x="1356967" y="2199503"/>
            <a:ext cx="0" cy="2290119"/>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
        <p:nvSpPr>
          <p:cNvPr id="16" name="TextBox 15"/>
          <p:cNvSpPr txBox="1"/>
          <p:nvPr/>
        </p:nvSpPr>
        <p:spPr>
          <a:xfrm>
            <a:off x="1025177" y="4472114"/>
            <a:ext cx="1946367" cy="461665"/>
          </a:xfrm>
          <a:prstGeom prst="rect">
            <a:avLst/>
          </a:prstGeom>
          <a:noFill/>
        </p:spPr>
        <p:txBody>
          <a:bodyPr wrap="none" rtlCol="0">
            <a:spAutoFit/>
          </a:bodyPr>
          <a:lstStyle/>
          <a:p>
            <a:r>
              <a:rPr lang="en-US" altLang="ko-KR" sz="2400" b="1" dirty="0" err="1" smtClean="0">
                <a:solidFill>
                  <a:srgbClr val="0070C0"/>
                </a:solidFill>
                <a:latin typeface="Times New Roman" panose="02020603050405020304" pitchFamily="18" charset="0"/>
                <a:cs typeface="Times New Roman" panose="02020603050405020304" pitchFamily="18" charset="0"/>
              </a:rPr>
              <a:t>eecs@eecs</a:t>
            </a:r>
            <a:r>
              <a:rPr lang="en-US" altLang="ko-KR" sz="2400" b="1" dirty="0" smtClean="0">
                <a:solidFill>
                  <a:srgbClr val="0070C0"/>
                </a:solidFill>
                <a:latin typeface="Times New Roman" panose="02020603050405020304" pitchFamily="18" charset="0"/>
                <a:cs typeface="Times New Roman" panose="02020603050405020304" pitchFamily="18" charset="0"/>
              </a:rPr>
              <a:t>:~$</a:t>
            </a:r>
            <a:endParaRPr lang="en-US" altLang="ko-KR" sz="3200" dirty="0" smtClean="0">
              <a:solidFill>
                <a:srgbClr val="0070C0"/>
              </a:solidFill>
            </a:endParaRPr>
          </a:p>
        </p:txBody>
      </p:sp>
      <p:sp>
        <p:nvSpPr>
          <p:cNvPr id="17" name="TextBox 16"/>
          <p:cNvSpPr txBox="1"/>
          <p:nvPr/>
        </p:nvSpPr>
        <p:spPr>
          <a:xfrm>
            <a:off x="1076281" y="5109705"/>
            <a:ext cx="561372" cy="338554"/>
          </a:xfrm>
          <a:prstGeom prst="rect">
            <a:avLst/>
          </a:prstGeom>
          <a:noFill/>
          <a:ln>
            <a:solidFill>
              <a:srgbClr val="0070C0"/>
            </a:solidFill>
          </a:ln>
        </p:spPr>
        <p:txBody>
          <a:bodyPr wrap="none" rtlCol="0">
            <a:spAutoFit/>
          </a:bodyPr>
          <a:lstStyle/>
          <a:p>
            <a:pPr algn="ctr"/>
            <a:r>
              <a:rPr lang="en-US" altLang="ko-KR" sz="1600" b="1" dirty="0" smtClean="0">
                <a:solidFill>
                  <a:srgbClr val="FF0000"/>
                </a:solidFill>
                <a:latin typeface="Times New Roman" panose="02020603050405020304" pitchFamily="18" charset="0"/>
                <a:cs typeface="Times New Roman" panose="02020603050405020304" pitchFamily="18" charset="0"/>
              </a:rPr>
              <a:t>user</a:t>
            </a:r>
            <a:endParaRPr lang="en-US" altLang="ko-KR" sz="2000" dirty="0" smtClean="0">
              <a:solidFill>
                <a:srgbClr val="FF0000"/>
              </a:solidFill>
            </a:endParaRPr>
          </a:p>
        </p:txBody>
      </p:sp>
      <p:sp>
        <p:nvSpPr>
          <p:cNvPr id="18" name="TextBox 17"/>
          <p:cNvSpPr txBox="1"/>
          <p:nvPr/>
        </p:nvSpPr>
        <p:spPr>
          <a:xfrm>
            <a:off x="1765230" y="5113353"/>
            <a:ext cx="1029449" cy="338554"/>
          </a:xfrm>
          <a:prstGeom prst="rect">
            <a:avLst/>
          </a:prstGeom>
          <a:noFill/>
          <a:ln>
            <a:solidFill>
              <a:srgbClr val="0070C0"/>
            </a:solidFill>
          </a:ln>
        </p:spPr>
        <p:txBody>
          <a:bodyPr wrap="none" rtlCol="0">
            <a:spAutoFit/>
          </a:bodyPr>
          <a:lstStyle/>
          <a:p>
            <a:pPr algn="ctr"/>
            <a:r>
              <a:rPr lang="en-US" altLang="ko-KR" sz="1600" b="1" dirty="0" smtClean="0">
                <a:solidFill>
                  <a:srgbClr val="FF0000"/>
                </a:solidFill>
                <a:latin typeface="Times New Roman" panose="02020603050405020304" pitchFamily="18" charset="0"/>
                <a:cs typeface="Times New Roman" panose="02020603050405020304" pitchFamily="18" charset="0"/>
              </a:rPr>
              <a:t>hostname</a:t>
            </a:r>
            <a:endParaRPr lang="en-US" altLang="ko-KR" sz="2000" dirty="0" smtClean="0">
              <a:solidFill>
                <a:srgbClr val="FF0000"/>
              </a:solidFill>
            </a:endParaRPr>
          </a:p>
        </p:txBody>
      </p:sp>
      <p:cxnSp>
        <p:nvCxnSpPr>
          <p:cNvPr id="19" name="직선 화살표 연결선 18"/>
          <p:cNvCxnSpPr>
            <a:stCxn id="17" idx="0"/>
          </p:cNvCxnSpPr>
          <p:nvPr/>
        </p:nvCxnSpPr>
        <p:spPr>
          <a:xfrm flipV="1">
            <a:off x="1356967" y="4876800"/>
            <a:ext cx="0" cy="2329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p:cNvCxnSpPr>
            <a:stCxn id="18" idx="0"/>
          </p:cNvCxnSpPr>
          <p:nvPr/>
        </p:nvCxnSpPr>
        <p:spPr>
          <a:xfrm flipH="1" flipV="1">
            <a:off x="2119313" y="4852989"/>
            <a:ext cx="160642" cy="2603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2919869" y="5109705"/>
            <a:ext cx="1569148" cy="338554"/>
          </a:xfrm>
          <a:prstGeom prst="rect">
            <a:avLst/>
          </a:prstGeom>
          <a:noFill/>
          <a:ln>
            <a:solidFill>
              <a:srgbClr val="0070C0"/>
            </a:solidFill>
          </a:ln>
        </p:spPr>
        <p:txBody>
          <a:bodyPr wrap="none" rtlCol="0">
            <a:spAutoFit/>
          </a:bodyPr>
          <a:lstStyle/>
          <a:p>
            <a:pPr algn="ctr"/>
            <a:r>
              <a:rPr lang="en-US" altLang="ko-KR" sz="1600" b="1" dirty="0" smtClean="0">
                <a:solidFill>
                  <a:srgbClr val="FF0000"/>
                </a:solidFill>
                <a:latin typeface="Times New Roman" panose="02020603050405020304" pitchFamily="18" charset="0"/>
                <a:cs typeface="Times New Roman" panose="02020603050405020304" pitchFamily="18" charset="0"/>
              </a:rPr>
              <a:t>home directory</a:t>
            </a:r>
            <a:endParaRPr lang="en-US" altLang="ko-KR" sz="2000" dirty="0" smtClean="0">
              <a:solidFill>
                <a:srgbClr val="FF0000"/>
              </a:solidFill>
            </a:endParaRPr>
          </a:p>
        </p:txBody>
      </p:sp>
      <p:cxnSp>
        <p:nvCxnSpPr>
          <p:cNvPr id="24" name="직선 화살표 연결선 23"/>
          <p:cNvCxnSpPr>
            <a:stCxn id="22" idx="0"/>
          </p:cNvCxnSpPr>
          <p:nvPr/>
        </p:nvCxnSpPr>
        <p:spPr>
          <a:xfrm flipH="1" flipV="1">
            <a:off x="2676525" y="4852988"/>
            <a:ext cx="1027918" cy="2567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http://tgigeeks.net/onewebstatic/5b2a984d7b-I'm%20running%20loads!.jpg"/>
          <p:cNvPicPr>
            <a:picLocks noChangeAspect="1" noChangeArrowheads="1"/>
          </p:cNvPicPr>
          <p:nvPr/>
        </p:nvPicPr>
        <p:blipFill>
          <a:blip r:embed="rId3" cstate="print">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6877274" y="225653"/>
            <a:ext cx="1973850" cy="1973850"/>
          </a:xfrm>
          <a:prstGeom prst="rect">
            <a:avLst/>
          </a:prstGeom>
          <a:noFill/>
          <a:extLst>
            <a:ext uri="{909E8E84-426E-40DD-AFC4-6F175D3DCCD1}">
              <a14:hiddenFill xmlns:a14="http://schemas.microsoft.com/office/drawing/2010/main">
                <a:solidFill>
                  <a:srgbClr val="FFFFFF"/>
                </a:solidFill>
              </a14:hiddenFill>
            </a:ext>
          </a:extLst>
        </p:spPr>
      </p:pic>
      <p:sp>
        <p:nvSpPr>
          <p:cNvPr id="20" name="슬라이드 번호 개체 틀 1"/>
          <p:cNvSpPr>
            <a:spLocks noGrp="1"/>
          </p:cNvSpPr>
          <p:nvPr>
            <p:ph type="sldNum" sz="quarter" idx="12"/>
          </p:nvPr>
        </p:nvSpPr>
        <p:spPr>
          <a:xfrm>
            <a:off x="8638823" y="6492874"/>
            <a:ext cx="512638" cy="365125"/>
          </a:xfrm>
        </p:spPr>
        <p:txBody>
          <a:bodyPr/>
          <a:lstStyle/>
          <a:p>
            <a:r>
              <a:rPr lang="en-US" altLang="ko-KR" dirty="0" smtClean="0"/>
              <a:t>63</a:t>
            </a:r>
            <a:endParaRPr lang="ko-KR" altLang="en-US" dirty="0"/>
          </a:p>
        </p:txBody>
      </p:sp>
    </p:spTree>
    <p:extLst>
      <p:ext uri="{BB962C8B-B14F-4D97-AF65-F5344CB8AC3E}">
        <p14:creationId xmlns:p14="http://schemas.microsoft.com/office/powerpoint/2010/main" val="3447763307"/>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sz="2800" dirty="0" smtClean="0"/>
              <a:t>Linux Beginner Guide</a:t>
            </a:r>
            <a:endParaRPr lang="ko-KR" altLang="en-US" sz="2800" dirty="0"/>
          </a:p>
        </p:txBody>
      </p:sp>
      <p:sp>
        <p:nvSpPr>
          <p:cNvPr id="15" name="내용 개체 틀 2"/>
          <p:cNvSpPr>
            <a:spLocks noGrp="1"/>
          </p:cNvSpPr>
          <p:nvPr>
            <p:ph idx="1"/>
          </p:nvPr>
        </p:nvSpPr>
        <p:spPr>
          <a:xfrm>
            <a:off x="508001" y="1532238"/>
            <a:ext cx="7927545" cy="4959178"/>
          </a:xfrm>
        </p:spPr>
        <p:txBody>
          <a:bodyPr>
            <a:normAutofit/>
          </a:bodyPr>
          <a:lstStyle/>
          <a:p>
            <a:r>
              <a:rPr lang="en-US" altLang="ko-KR" dirty="0" smtClean="0"/>
              <a:t>gcc-4.9 </a:t>
            </a:r>
            <a:r>
              <a:rPr lang="ko-KR" altLang="en-US" dirty="0" smtClean="0"/>
              <a:t>설치</a:t>
            </a:r>
            <a:r>
              <a:rPr lang="en-US" altLang="ko-KR" dirty="0" smtClean="0"/>
              <a:t>(NUC &amp; Pi2)</a:t>
            </a:r>
          </a:p>
          <a:p>
            <a:pPr lvl="1"/>
            <a:r>
              <a:rPr lang="en-US" altLang="ko-KR" dirty="0" err="1" smtClean="0"/>
              <a:t>gcc</a:t>
            </a:r>
            <a:r>
              <a:rPr lang="en-US" altLang="ko-KR" dirty="0" smtClean="0"/>
              <a:t> </a:t>
            </a:r>
            <a:r>
              <a:rPr lang="ko-KR" altLang="en-US" dirty="0" smtClean="0"/>
              <a:t>설치 </a:t>
            </a:r>
            <a:endParaRPr lang="en-US" altLang="ko-KR" dirty="0" smtClean="0"/>
          </a:p>
          <a:p>
            <a:pPr lvl="1"/>
            <a:r>
              <a:rPr lang="en-US" altLang="ko-KR" dirty="0" err="1"/>
              <a:t>g</a:t>
            </a:r>
            <a:r>
              <a:rPr lang="en-US" altLang="ko-KR" dirty="0" err="1" smtClean="0"/>
              <a:t>cc</a:t>
            </a:r>
            <a:r>
              <a:rPr lang="en-US" altLang="ko-KR" dirty="0" smtClean="0"/>
              <a:t> version </a:t>
            </a:r>
            <a:r>
              <a:rPr lang="ko-KR" altLang="en-US" dirty="0" smtClean="0"/>
              <a:t>확인 </a:t>
            </a:r>
            <a:r>
              <a:rPr lang="en-US" altLang="ko-KR" dirty="0" smtClean="0"/>
              <a:t>:</a:t>
            </a:r>
          </a:p>
          <a:p>
            <a:pPr lvl="1"/>
            <a:endParaRPr lang="en-US" altLang="ko-KR" dirty="0"/>
          </a:p>
          <a:p>
            <a:pPr lvl="1"/>
            <a:endParaRPr lang="en-US" altLang="ko-KR" dirty="0" smtClean="0"/>
          </a:p>
          <a:p>
            <a:pPr lvl="1"/>
            <a:endParaRPr lang="en-US" altLang="ko-KR" dirty="0"/>
          </a:p>
          <a:p>
            <a:pPr lvl="1"/>
            <a:endParaRPr lang="en-US" altLang="ko-KR" dirty="0" smtClean="0"/>
          </a:p>
          <a:p>
            <a:pPr lvl="1"/>
            <a:r>
              <a:rPr lang="en-US" altLang="ko-KR" dirty="0" smtClean="0"/>
              <a:t>NUC </a:t>
            </a:r>
            <a:r>
              <a:rPr lang="ko-KR" altLang="en-US" dirty="0" smtClean="0"/>
              <a:t>에 </a:t>
            </a:r>
            <a:r>
              <a:rPr lang="en-US" altLang="ko-KR" dirty="0" err="1" smtClean="0"/>
              <a:t>gcc</a:t>
            </a:r>
            <a:r>
              <a:rPr lang="en-US" altLang="ko-KR" dirty="0" smtClean="0"/>
              <a:t> </a:t>
            </a:r>
            <a:r>
              <a:rPr lang="ko-KR" altLang="en-US" dirty="0" smtClean="0"/>
              <a:t>설치를 위해 아래의 </a:t>
            </a:r>
            <a:r>
              <a:rPr lang="en-US" altLang="ko-KR" dirty="0" smtClean="0"/>
              <a:t>command </a:t>
            </a:r>
            <a:r>
              <a:rPr lang="ko-KR" altLang="en-US" dirty="0" smtClean="0"/>
              <a:t>실행</a:t>
            </a:r>
            <a:endParaRPr lang="en-US" altLang="ko-KR" dirty="0" smtClean="0"/>
          </a:p>
          <a:p>
            <a:pPr lvl="1"/>
            <a:endParaRPr lang="en-US" altLang="ko-KR" dirty="0"/>
          </a:p>
          <a:p>
            <a:pPr lvl="1"/>
            <a:endParaRPr lang="en-US" altLang="ko-KR" dirty="0" smtClean="0"/>
          </a:p>
          <a:p>
            <a:pPr lvl="1"/>
            <a:endParaRPr lang="en-US" altLang="ko-KR" dirty="0" smtClean="0"/>
          </a:p>
          <a:p>
            <a:pPr lvl="1"/>
            <a:endParaRPr lang="en-US" altLang="ko-KR" dirty="0"/>
          </a:p>
        </p:txBody>
      </p:sp>
      <p:pic>
        <p:nvPicPr>
          <p:cNvPr id="1028" name="Picture 4" descr="http://tgigeeks.net/onewebstatic/5b2a984d7b-I'm%20running%20loads!.jpg"/>
          <p:cNvPicPr>
            <a:picLocks noChangeAspect="1" noChangeArrowheads="1"/>
          </p:cNvPicPr>
          <p:nvPr/>
        </p:nvPicPr>
        <p:blipFill>
          <a:blip r:embed="rId2" cstate="print">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6877274" y="225653"/>
            <a:ext cx="1973850" cy="1973850"/>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161316" y="1935516"/>
            <a:ext cx="2618024" cy="338554"/>
          </a:xfrm>
          <a:prstGeom prst="rect">
            <a:avLst/>
          </a:prstGeom>
          <a:noFill/>
        </p:spPr>
        <p:txBody>
          <a:bodyPr wrap="none" rtlCol="0">
            <a:spAutoFit/>
          </a:bodyPr>
          <a:lstStyle/>
          <a:p>
            <a:r>
              <a:rPr lang="en-US" altLang="ko-KR" sz="1600" b="1" dirty="0" smtClean="0">
                <a:solidFill>
                  <a:srgbClr val="0070C0"/>
                </a:solidFill>
                <a:latin typeface="Times New Roman" panose="02020603050405020304" pitchFamily="18" charset="0"/>
                <a:cs typeface="Times New Roman" panose="02020603050405020304" pitchFamily="18" charset="0"/>
              </a:rPr>
              <a:t>$</a:t>
            </a:r>
            <a:r>
              <a:rPr lang="en-US" altLang="ko-KR" sz="1600" b="1" dirty="0" err="1" smtClean="0">
                <a:solidFill>
                  <a:srgbClr val="0070C0"/>
                </a:solidFill>
                <a:latin typeface="Times New Roman" panose="02020603050405020304" pitchFamily="18" charset="0"/>
                <a:cs typeface="Times New Roman" panose="02020603050405020304" pitchFamily="18" charset="0"/>
              </a:rPr>
              <a:t>sudo</a:t>
            </a:r>
            <a:r>
              <a:rPr lang="en-US" altLang="ko-KR" sz="1600" b="1" dirty="0" smtClean="0">
                <a:solidFill>
                  <a:srgbClr val="0070C0"/>
                </a:solidFill>
                <a:latin typeface="Times New Roman" panose="02020603050405020304" pitchFamily="18" charset="0"/>
                <a:cs typeface="Times New Roman" panose="02020603050405020304" pitchFamily="18" charset="0"/>
              </a:rPr>
              <a:t> apt-get install gcc-4.9</a:t>
            </a:r>
            <a:endParaRPr lang="en-US" altLang="ko-KR" sz="2000" dirty="0" smtClean="0">
              <a:solidFill>
                <a:srgbClr val="0070C0"/>
              </a:solidFill>
            </a:endParaRPr>
          </a:p>
        </p:txBody>
      </p:sp>
      <p:pic>
        <p:nvPicPr>
          <p:cNvPr id="9" name="그림 8"/>
          <p:cNvPicPr>
            <a:picLocks noChangeAspect="1"/>
          </p:cNvPicPr>
          <p:nvPr/>
        </p:nvPicPr>
        <p:blipFill>
          <a:blip r:embed="rId3"/>
          <a:stretch>
            <a:fillRect/>
          </a:stretch>
        </p:blipFill>
        <p:spPr>
          <a:xfrm>
            <a:off x="4696026" y="2736765"/>
            <a:ext cx="2261286" cy="918647"/>
          </a:xfrm>
          <a:prstGeom prst="rect">
            <a:avLst/>
          </a:prstGeom>
        </p:spPr>
      </p:pic>
      <p:pic>
        <p:nvPicPr>
          <p:cNvPr id="10" name="그림 9"/>
          <p:cNvPicPr>
            <a:picLocks noChangeAspect="1"/>
          </p:cNvPicPr>
          <p:nvPr/>
        </p:nvPicPr>
        <p:blipFill>
          <a:blip r:embed="rId4"/>
          <a:stretch>
            <a:fillRect/>
          </a:stretch>
        </p:blipFill>
        <p:spPr>
          <a:xfrm>
            <a:off x="1248749" y="2750537"/>
            <a:ext cx="3076575" cy="904875"/>
          </a:xfrm>
          <a:prstGeom prst="rect">
            <a:avLst/>
          </a:prstGeom>
        </p:spPr>
      </p:pic>
      <p:sp>
        <p:nvSpPr>
          <p:cNvPr id="23" name="TextBox 22"/>
          <p:cNvSpPr txBox="1"/>
          <p:nvPr/>
        </p:nvSpPr>
        <p:spPr>
          <a:xfrm>
            <a:off x="3042764" y="2320041"/>
            <a:ext cx="1401346" cy="338554"/>
          </a:xfrm>
          <a:prstGeom prst="rect">
            <a:avLst/>
          </a:prstGeom>
          <a:noFill/>
        </p:spPr>
        <p:txBody>
          <a:bodyPr wrap="none" rtlCol="0">
            <a:spAutoFit/>
          </a:bodyPr>
          <a:lstStyle/>
          <a:p>
            <a:r>
              <a:rPr lang="en-US" altLang="ko-KR" sz="1600" b="1" dirty="0" smtClean="0">
                <a:solidFill>
                  <a:srgbClr val="0070C0"/>
                </a:solidFill>
                <a:latin typeface="Times New Roman" panose="02020603050405020304" pitchFamily="18" charset="0"/>
                <a:cs typeface="Times New Roman" panose="02020603050405020304" pitchFamily="18" charset="0"/>
              </a:rPr>
              <a:t>$</a:t>
            </a:r>
            <a:r>
              <a:rPr lang="en-US" altLang="ko-KR" sz="1600" b="1" dirty="0" err="1" smtClean="0">
                <a:solidFill>
                  <a:srgbClr val="0070C0"/>
                </a:solidFill>
                <a:latin typeface="Times New Roman" panose="02020603050405020304" pitchFamily="18" charset="0"/>
                <a:cs typeface="Times New Roman" panose="02020603050405020304" pitchFamily="18" charset="0"/>
              </a:rPr>
              <a:t>gcc</a:t>
            </a:r>
            <a:r>
              <a:rPr lang="en-US" altLang="ko-KR" sz="1600" b="1" dirty="0" smtClean="0">
                <a:solidFill>
                  <a:srgbClr val="0070C0"/>
                </a:solidFill>
                <a:latin typeface="Times New Roman" panose="02020603050405020304" pitchFamily="18" charset="0"/>
                <a:cs typeface="Times New Roman" panose="02020603050405020304" pitchFamily="18" charset="0"/>
              </a:rPr>
              <a:t> --version</a:t>
            </a:r>
            <a:endParaRPr lang="en-US" altLang="ko-KR" sz="2000" dirty="0" smtClean="0">
              <a:solidFill>
                <a:srgbClr val="0070C0"/>
              </a:solidFill>
            </a:endParaRPr>
          </a:p>
        </p:txBody>
      </p:sp>
      <p:sp>
        <p:nvSpPr>
          <p:cNvPr id="25" name="TextBox 24"/>
          <p:cNvSpPr txBox="1"/>
          <p:nvPr/>
        </p:nvSpPr>
        <p:spPr>
          <a:xfrm>
            <a:off x="2068982" y="3673273"/>
            <a:ext cx="963725" cy="338554"/>
          </a:xfrm>
          <a:prstGeom prst="rect">
            <a:avLst/>
          </a:prstGeom>
          <a:noFill/>
        </p:spPr>
        <p:txBody>
          <a:bodyPr wrap="none" rtlCol="0">
            <a:spAutoFit/>
          </a:bodyPr>
          <a:lstStyle/>
          <a:p>
            <a:r>
              <a:rPr lang="en-US" altLang="ko-KR" sz="1600" b="1" dirty="0" smtClean="0">
                <a:solidFill>
                  <a:srgbClr val="0070C0"/>
                </a:solidFill>
                <a:latin typeface="Times New Roman" panose="02020603050405020304" pitchFamily="18" charset="0"/>
                <a:cs typeface="Times New Roman" panose="02020603050405020304" pitchFamily="18" charset="0"/>
              </a:rPr>
              <a:t>&lt; NUC &gt;</a:t>
            </a:r>
            <a:endParaRPr lang="en-US" altLang="ko-KR" sz="2000" dirty="0" smtClean="0">
              <a:solidFill>
                <a:srgbClr val="0070C0"/>
              </a:solidFill>
            </a:endParaRPr>
          </a:p>
        </p:txBody>
      </p:sp>
      <p:sp>
        <p:nvSpPr>
          <p:cNvPr id="26" name="TextBox 25"/>
          <p:cNvSpPr txBox="1"/>
          <p:nvPr/>
        </p:nvSpPr>
        <p:spPr>
          <a:xfrm>
            <a:off x="5344806" y="3675605"/>
            <a:ext cx="795411" cy="338554"/>
          </a:xfrm>
          <a:prstGeom prst="rect">
            <a:avLst/>
          </a:prstGeom>
          <a:noFill/>
        </p:spPr>
        <p:txBody>
          <a:bodyPr wrap="none" rtlCol="0">
            <a:spAutoFit/>
          </a:bodyPr>
          <a:lstStyle/>
          <a:p>
            <a:r>
              <a:rPr lang="en-US" altLang="ko-KR" sz="1600" b="1" dirty="0" smtClean="0">
                <a:solidFill>
                  <a:srgbClr val="0070C0"/>
                </a:solidFill>
                <a:latin typeface="Times New Roman" panose="02020603050405020304" pitchFamily="18" charset="0"/>
                <a:cs typeface="Times New Roman" panose="02020603050405020304" pitchFamily="18" charset="0"/>
              </a:rPr>
              <a:t>&lt; pi2 &gt;</a:t>
            </a:r>
            <a:endParaRPr lang="en-US" altLang="ko-KR" sz="2000" dirty="0" smtClean="0">
              <a:solidFill>
                <a:srgbClr val="0070C0"/>
              </a:solidFill>
            </a:endParaRPr>
          </a:p>
        </p:txBody>
      </p:sp>
      <p:sp>
        <p:nvSpPr>
          <p:cNvPr id="27" name="TextBox 26"/>
          <p:cNvSpPr txBox="1"/>
          <p:nvPr/>
        </p:nvSpPr>
        <p:spPr>
          <a:xfrm>
            <a:off x="1356409" y="4565583"/>
            <a:ext cx="4896982" cy="830997"/>
          </a:xfrm>
          <a:prstGeom prst="rect">
            <a:avLst/>
          </a:prstGeom>
          <a:noFill/>
        </p:spPr>
        <p:txBody>
          <a:bodyPr wrap="none" rtlCol="0">
            <a:spAutoFit/>
          </a:bodyPr>
          <a:lstStyle/>
          <a:p>
            <a:r>
              <a:rPr lang="en-US" altLang="ko-KR" sz="1600" b="1" dirty="0" smtClean="0">
                <a:solidFill>
                  <a:srgbClr val="0070C0"/>
                </a:solidFill>
                <a:latin typeface="Times New Roman" panose="02020603050405020304" pitchFamily="18" charset="0"/>
                <a:cs typeface="Times New Roman" panose="02020603050405020304" pitchFamily="18" charset="0"/>
              </a:rPr>
              <a:t>$</a:t>
            </a:r>
            <a:r>
              <a:rPr lang="en-US" altLang="ko-KR" sz="1600" b="1" dirty="0" err="1" smtClean="0">
                <a:solidFill>
                  <a:srgbClr val="0070C0"/>
                </a:solidFill>
                <a:latin typeface="Times New Roman" panose="02020603050405020304" pitchFamily="18" charset="0"/>
                <a:cs typeface="Times New Roman" panose="02020603050405020304" pitchFamily="18" charset="0"/>
              </a:rPr>
              <a:t>sudo</a:t>
            </a:r>
            <a:r>
              <a:rPr lang="en-US" altLang="ko-KR" sz="1600" b="1" dirty="0" smtClean="0">
                <a:solidFill>
                  <a:srgbClr val="0070C0"/>
                </a:solidFill>
                <a:latin typeface="Times New Roman" panose="02020603050405020304" pitchFamily="18" charset="0"/>
                <a:cs typeface="Times New Roman" panose="02020603050405020304" pitchFamily="18" charset="0"/>
              </a:rPr>
              <a:t> </a:t>
            </a:r>
            <a:r>
              <a:rPr lang="en-US" altLang="ko-KR" sz="1600" b="1" dirty="0">
                <a:solidFill>
                  <a:srgbClr val="0070C0"/>
                </a:solidFill>
                <a:latin typeface="Times New Roman" panose="02020603050405020304" pitchFamily="18" charset="0"/>
                <a:cs typeface="Times New Roman" panose="02020603050405020304" pitchFamily="18" charset="0"/>
              </a:rPr>
              <a:t>add-apt-repository </a:t>
            </a:r>
            <a:r>
              <a:rPr lang="en-US" altLang="ko-KR" sz="1600" b="1" dirty="0" err="1">
                <a:solidFill>
                  <a:srgbClr val="0070C0"/>
                </a:solidFill>
                <a:latin typeface="Times New Roman" panose="02020603050405020304" pitchFamily="18" charset="0"/>
                <a:cs typeface="Times New Roman" panose="02020603050405020304" pitchFamily="18" charset="0"/>
              </a:rPr>
              <a:t>ppa:ubuntu-toolchain-r</a:t>
            </a:r>
            <a:r>
              <a:rPr lang="en-US" altLang="ko-KR" sz="1600" b="1" dirty="0">
                <a:solidFill>
                  <a:srgbClr val="0070C0"/>
                </a:solidFill>
                <a:latin typeface="Times New Roman" panose="02020603050405020304" pitchFamily="18" charset="0"/>
                <a:cs typeface="Times New Roman" panose="02020603050405020304" pitchFamily="18" charset="0"/>
              </a:rPr>
              <a:t>/test</a:t>
            </a:r>
          </a:p>
          <a:p>
            <a:r>
              <a:rPr lang="en-US" altLang="ko-KR" sz="1600" b="1" dirty="0" smtClean="0">
                <a:solidFill>
                  <a:srgbClr val="0070C0"/>
                </a:solidFill>
                <a:latin typeface="Times New Roman" panose="02020603050405020304" pitchFamily="18" charset="0"/>
                <a:cs typeface="Times New Roman" panose="02020603050405020304" pitchFamily="18" charset="0"/>
              </a:rPr>
              <a:t>$</a:t>
            </a:r>
            <a:r>
              <a:rPr lang="en-US" altLang="ko-KR" sz="1600" b="1" dirty="0" err="1" smtClean="0">
                <a:solidFill>
                  <a:srgbClr val="0070C0"/>
                </a:solidFill>
                <a:latin typeface="Times New Roman" panose="02020603050405020304" pitchFamily="18" charset="0"/>
                <a:cs typeface="Times New Roman" panose="02020603050405020304" pitchFamily="18" charset="0"/>
              </a:rPr>
              <a:t>sudo</a:t>
            </a:r>
            <a:r>
              <a:rPr lang="en-US" altLang="ko-KR" sz="1600" b="1" dirty="0" smtClean="0">
                <a:solidFill>
                  <a:srgbClr val="0070C0"/>
                </a:solidFill>
                <a:latin typeface="Times New Roman" panose="02020603050405020304" pitchFamily="18" charset="0"/>
                <a:cs typeface="Times New Roman" panose="02020603050405020304" pitchFamily="18" charset="0"/>
              </a:rPr>
              <a:t> </a:t>
            </a:r>
            <a:r>
              <a:rPr lang="en-US" altLang="ko-KR" sz="1600" b="1" dirty="0">
                <a:solidFill>
                  <a:srgbClr val="0070C0"/>
                </a:solidFill>
                <a:latin typeface="Times New Roman" panose="02020603050405020304" pitchFamily="18" charset="0"/>
                <a:cs typeface="Times New Roman" panose="02020603050405020304" pitchFamily="18" charset="0"/>
              </a:rPr>
              <a:t>apt-get update</a:t>
            </a:r>
          </a:p>
          <a:p>
            <a:r>
              <a:rPr lang="en-US" altLang="ko-KR" sz="1600" b="1" dirty="0" smtClean="0">
                <a:solidFill>
                  <a:srgbClr val="0070C0"/>
                </a:solidFill>
                <a:latin typeface="Times New Roman" panose="02020603050405020304" pitchFamily="18" charset="0"/>
                <a:cs typeface="Times New Roman" panose="02020603050405020304" pitchFamily="18" charset="0"/>
              </a:rPr>
              <a:t>$</a:t>
            </a:r>
            <a:r>
              <a:rPr lang="en-US" altLang="ko-KR" sz="1600" b="1" dirty="0" err="1" smtClean="0">
                <a:solidFill>
                  <a:srgbClr val="0070C0"/>
                </a:solidFill>
                <a:latin typeface="Times New Roman" panose="02020603050405020304" pitchFamily="18" charset="0"/>
                <a:cs typeface="Times New Roman" panose="02020603050405020304" pitchFamily="18" charset="0"/>
              </a:rPr>
              <a:t>sudo</a:t>
            </a:r>
            <a:r>
              <a:rPr lang="en-US" altLang="ko-KR" sz="1600" b="1" dirty="0" smtClean="0">
                <a:solidFill>
                  <a:srgbClr val="0070C0"/>
                </a:solidFill>
                <a:latin typeface="Times New Roman" panose="02020603050405020304" pitchFamily="18" charset="0"/>
                <a:cs typeface="Times New Roman" panose="02020603050405020304" pitchFamily="18" charset="0"/>
              </a:rPr>
              <a:t> </a:t>
            </a:r>
            <a:r>
              <a:rPr lang="en-US" altLang="ko-KR" sz="1600" b="1" dirty="0">
                <a:solidFill>
                  <a:srgbClr val="0070C0"/>
                </a:solidFill>
                <a:latin typeface="Times New Roman" panose="02020603050405020304" pitchFamily="18" charset="0"/>
                <a:cs typeface="Times New Roman" panose="02020603050405020304" pitchFamily="18" charset="0"/>
              </a:rPr>
              <a:t>apt-get install gcc-4.9</a:t>
            </a:r>
            <a:endParaRPr lang="en-US" altLang="ko-KR" sz="2000" dirty="0" smtClean="0">
              <a:solidFill>
                <a:srgbClr val="0070C0"/>
              </a:solidFill>
            </a:endParaRPr>
          </a:p>
        </p:txBody>
      </p:sp>
      <p:pic>
        <p:nvPicPr>
          <p:cNvPr id="28" name="그림 27"/>
          <p:cNvPicPr>
            <a:picLocks noChangeAspect="1"/>
          </p:cNvPicPr>
          <p:nvPr/>
        </p:nvPicPr>
        <p:blipFill>
          <a:blip r:embed="rId5"/>
          <a:stretch>
            <a:fillRect/>
          </a:stretch>
        </p:blipFill>
        <p:spPr>
          <a:xfrm>
            <a:off x="3946109" y="4950108"/>
            <a:ext cx="4230002" cy="1855791"/>
          </a:xfrm>
          <a:prstGeom prst="rect">
            <a:avLst/>
          </a:prstGeom>
        </p:spPr>
      </p:pic>
      <p:sp>
        <p:nvSpPr>
          <p:cNvPr id="14" name="슬라이드 번호 개체 틀 1"/>
          <p:cNvSpPr>
            <a:spLocks noGrp="1"/>
          </p:cNvSpPr>
          <p:nvPr>
            <p:ph type="sldNum" sz="quarter" idx="12"/>
          </p:nvPr>
        </p:nvSpPr>
        <p:spPr>
          <a:xfrm>
            <a:off x="8638823" y="6492874"/>
            <a:ext cx="512638" cy="365125"/>
          </a:xfrm>
        </p:spPr>
        <p:txBody>
          <a:bodyPr/>
          <a:lstStyle/>
          <a:p>
            <a:r>
              <a:rPr lang="en-US" altLang="ko-KR" dirty="0" smtClean="0"/>
              <a:t>64</a:t>
            </a:r>
            <a:endParaRPr lang="ko-KR" altLang="en-US" dirty="0"/>
          </a:p>
        </p:txBody>
      </p:sp>
    </p:spTree>
    <p:extLst>
      <p:ext uri="{BB962C8B-B14F-4D97-AF65-F5344CB8AC3E}">
        <p14:creationId xmlns:p14="http://schemas.microsoft.com/office/powerpoint/2010/main" val="1651084109"/>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sz="2800" dirty="0" smtClean="0"/>
              <a:t>Linux Beginner Guide</a:t>
            </a:r>
            <a:endParaRPr lang="ko-KR" altLang="en-US" sz="2800" dirty="0"/>
          </a:p>
        </p:txBody>
      </p:sp>
      <p:sp>
        <p:nvSpPr>
          <p:cNvPr id="15" name="내용 개체 틀 2"/>
          <p:cNvSpPr>
            <a:spLocks noGrp="1"/>
          </p:cNvSpPr>
          <p:nvPr>
            <p:ph idx="1"/>
          </p:nvPr>
        </p:nvSpPr>
        <p:spPr>
          <a:xfrm>
            <a:off x="508001" y="1532238"/>
            <a:ext cx="7927545" cy="4959178"/>
          </a:xfrm>
        </p:spPr>
        <p:txBody>
          <a:bodyPr>
            <a:normAutofit/>
          </a:bodyPr>
          <a:lstStyle/>
          <a:p>
            <a:r>
              <a:rPr lang="en-US" altLang="ko-KR" dirty="0" smtClean="0"/>
              <a:t>gcc-4.9 </a:t>
            </a:r>
            <a:r>
              <a:rPr lang="ko-KR" altLang="en-US" dirty="0" smtClean="0"/>
              <a:t>설치</a:t>
            </a:r>
            <a:r>
              <a:rPr lang="en-US" altLang="ko-KR" dirty="0" smtClean="0"/>
              <a:t>(NUC &amp; Pi2)</a:t>
            </a:r>
          </a:p>
          <a:p>
            <a:endParaRPr lang="en-US" altLang="ko-KR" dirty="0"/>
          </a:p>
          <a:p>
            <a:endParaRPr lang="en-US" altLang="ko-KR" dirty="0" smtClean="0"/>
          </a:p>
          <a:p>
            <a:endParaRPr lang="en-US" altLang="ko-KR" dirty="0"/>
          </a:p>
          <a:p>
            <a:endParaRPr lang="en-US" altLang="ko-KR" dirty="0" smtClean="0"/>
          </a:p>
          <a:p>
            <a:endParaRPr lang="en-US" altLang="ko-KR" dirty="0"/>
          </a:p>
          <a:p>
            <a:endParaRPr lang="en-US" altLang="ko-KR" dirty="0" smtClean="0"/>
          </a:p>
          <a:p>
            <a:endParaRPr lang="en-US" altLang="ko-KR" dirty="0"/>
          </a:p>
          <a:p>
            <a:pPr lvl="1"/>
            <a:r>
              <a:rPr lang="en-US" altLang="ko-KR" dirty="0" smtClean="0"/>
              <a:t>version </a:t>
            </a:r>
            <a:r>
              <a:rPr lang="ko-KR" altLang="en-US" dirty="0" smtClean="0"/>
              <a:t>확인</a:t>
            </a:r>
            <a:endParaRPr lang="en-US" altLang="ko-KR" dirty="0" smtClean="0"/>
          </a:p>
          <a:p>
            <a:pPr lvl="1"/>
            <a:endParaRPr lang="en-US" altLang="ko-KR" dirty="0"/>
          </a:p>
          <a:p>
            <a:pPr lvl="1"/>
            <a:endParaRPr lang="en-US" altLang="ko-KR" dirty="0" smtClean="0"/>
          </a:p>
          <a:p>
            <a:pPr lvl="1"/>
            <a:r>
              <a:rPr lang="en-US" altLang="ko-KR" dirty="0" smtClean="0"/>
              <a:t>link </a:t>
            </a:r>
            <a:r>
              <a:rPr lang="ko-KR" altLang="en-US" dirty="0" smtClean="0"/>
              <a:t>설정을 해주면 된다</a:t>
            </a:r>
            <a:r>
              <a:rPr lang="en-US" altLang="ko-KR" dirty="0" smtClean="0"/>
              <a:t>. </a:t>
            </a:r>
          </a:p>
        </p:txBody>
      </p:sp>
      <p:pic>
        <p:nvPicPr>
          <p:cNvPr id="1028" name="Picture 4" descr="http://tgigeeks.net/onewebstatic/5b2a984d7b-I'm%20running%20loads!.jpg"/>
          <p:cNvPicPr>
            <a:picLocks noChangeAspect="1" noChangeArrowheads="1"/>
          </p:cNvPicPr>
          <p:nvPr/>
        </p:nvPicPr>
        <p:blipFill>
          <a:blip r:embed="rId2" cstate="print">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6877274" y="225653"/>
            <a:ext cx="1973850" cy="1973850"/>
          </a:xfrm>
          <a:prstGeom prst="rect">
            <a:avLst/>
          </a:prstGeom>
          <a:noFill/>
          <a:extLst>
            <a:ext uri="{909E8E84-426E-40DD-AFC4-6F175D3DCCD1}">
              <a14:hiddenFill xmlns:a14="http://schemas.microsoft.com/office/drawing/2010/main">
                <a:solidFill>
                  <a:srgbClr val="FFFFFF"/>
                </a:solidFill>
              </a14:hiddenFill>
            </a:ext>
          </a:extLst>
        </p:spPr>
      </p:pic>
      <p:pic>
        <p:nvPicPr>
          <p:cNvPr id="4" name="그림 3"/>
          <p:cNvPicPr>
            <a:picLocks noChangeAspect="1"/>
          </p:cNvPicPr>
          <p:nvPr/>
        </p:nvPicPr>
        <p:blipFill>
          <a:blip r:embed="rId3"/>
          <a:stretch>
            <a:fillRect/>
          </a:stretch>
        </p:blipFill>
        <p:spPr>
          <a:xfrm>
            <a:off x="910410" y="1930400"/>
            <a:ext cx="4790174" cy="2698105"/>
          </a:xfrm>
          <a:prstGeom prst="rect">
            <a:avLst/>
          </a:prstGeom>
        </p:spPr>
      </p:pic>
      <p:pic>
        <p:nvPicPr>
          <p:cNvPr id="5" name="그림 4"/>
          <p:cNvPicPr>
            <a:picLocks noChangeAspect="1"/>
          </p:cNvPicPr>
          <p:nvPr/>
        </p:nvPicPr>
        <p:blipFill>
          <a:blip r:embed="rId4"/>
          <a:stretch>
            <a:fillRect/>
          </a:stretch>
        </p:blipFill>
        <p:spPr>
          <a:xfrm>
            <a:off x="910410" y="5092570"/>
            <a:ext cx="4755034" cy="705694"/>
          </a:xfrm>
          <a:prstGeom prst="rect">
            <a:avLst/>
          </a:prstGeom>
        </p:spPr>
      </p:pic>
      <p:pic>
        <p:nvPicPr>
          <p:cNvPr id="7" name="그림 6"/>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831467" y="4523705"/>
            <a:ext cx="1236597" cy="1552232"/>
          </a:xfrm>
          <a:prstGeom prst="rect">
            <a:avLst/>
          </a:prstGeom>
        </p:spPr>
      </p:pic>
      <p:sp>
        <p:nvSpPr>
          <p:cNvPr id="9" name="슬라이드 번호 개체 틀 1"/>
          <p:cNvSpPr>
            <a:spLocks noGrp="1"/>
          </p:cNvSpPr>
          <p:nvPr>
            <p:ph type="sldNum" sz="quarter" idx="12"/>
          </p:nvPr>
        </p:nvSpPr>
        <p:spPr>
          <a:xfrm>
            <a:off x="8638823" y="6492874"/>
            <a:ext cx="512638" cy="365125"/>
          </a:xfrm>
        </p:spPr>
        <p:txBody>
          <a:bodyPr/>
          <a:lstStyle/>
          <a:p>
            <a:r>
              <a:rPr lang="en-US" altLang="ko-KR" dirty="0" smtClean="0"/>
              <a:t>65</a:t>
            </a:r>
            <a:endParaRPr lang="ko-KR" altLang="en-US" dirty="0"/>
          </a:p>
        </p:txBody>
      </p:sp>
    </p:spTree>
    <p:extLst>
      <p:ext uri="{BB962C8B-B14F-4D97-AF65-F5344CB8AC3E}">
        <p14:creationId xmlns:p14="http://schemas.microsoft.com/office/powerpoint/2010/main" val="3409350492"/>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sz="2800" dirty="0" smtClean="0"/>
              <a:t>Linux Beginner Guide</a:t>
            </a:r>
            <a:endParaRPr lang="ko-KR" altLang="en-US" sz="2800" dirty="0"/>
          </a:p>
        </p:txBody>
      </p:sp>
      <p:sp>
        <p:nvSpPr>
          <p:cNvPr id="15" name="내용 개체 틀 2"/>
          <p:cNvSpPr>
            <a:spLocks noGrp="1"/>
          </p:cNvSpPr>
          <p:nvPr>
            <p:ph idx="1"/>
          </p:nvPr>
        </p:nvSpPr>
        <p:spPr>
          <a:xfrm>
            <a:off x="508001" y="1532238"/>
            <a:ext cx="7927545" cy="4959178"/>
          </a:xfrm>
        </p:spPr>
        <p:txBody>
          <a:bodyPr>
            <a:normAutofit/>
          </a:bodyPr>
          <a:lstStyle/>
          <a:p>
            <a:r>
              <a:rPr lang="en-US" altLang="ko-KR" dirty="0" smtClean="0"/>
              <a:t>gcc-4.9 link </a:t>
            </a:r>
            <a:r>
              <a:rPr lang="ko-KR" altLang="en-US" dirty="0" smtClean="0"/>
              <a:t>설정</a:t>
            </a:r>
            <a:endParaRPr lang="en-US" altLang="ko-KR" dirty="0"/>
          </a:p>
          <a:p>
            <a:pPr lvl="1"/>
            <a:r>
              <a:rPr lang="ko-KR" altLang="en-US" dirty="0" smtClean="0"/>
              <a:t>현재 </a:t>
            </a:r>
            <a:r>
              <a:rPr lang="en-US" altLang="ko-KR" dirty="0" smtClean="0"/>
              <a:t>gcc-4.8 version </a:t>
            </a:r>
            <a:r>
              <a:rPr lang="ko-KR" altLang="en-US" dirty="0" smtClean="0"/>
              <a:t>이 </a:t>
            </a:r>
            <a:r>
              <a:rPr lang="en-US" altLang="ko-KR" dirty="0" smtClean="0"/>
              <a:t>link </a:t>
            </a:r>
            <a:r>
              <a:rPr lang="ko-KR" altLang="en-US" dirty="0" smtClean="0"/>
              <a:t>되어 있음</a:t>
            </a:r>
            <a:r>
              <a:rPr lang="en-US" altLang="ko-KR" dirty="0" smtClean="0"/>
              <a:t> </a:t>
            </a:r>
          </a:p>
          <a:p>
            <a:pPr lvl="1"/>
            <a:r>
              <a:rPr lang="ko-KR" altLang="en-US" dirty="0" smtClean="0"/>
              <a:t>현재의</a:t>
            </a:r>
            <a:r>
              <a:rPr lang="en-US" altLang="ko-KR" dirty="0" smtClean="0"/>
              <a:t> link </a:t>
            </a:r>
            <a:r>
              <a:rPr lang="ko-KR" altLang="en-US" dirty="0" smtClean="0"/>
              <a:t>를 지우고 </a:t>
            </a:r>
            <a:r>
              <a:rPr lang="en-US" altLang="ko-KR" dirty="0" smtClean="0"/>
              <a:t>4.9 version</a:t>
            </a:r>
            <a:r>
              <a:rPr lang="ko-KR" altLang="en-US" dirty="0" smtClean="0"/>
              <a:t>으로</a:t>
            </a:r>
            <a:r>
              <a:rPr lang="en-US" altLang="ko-KR" dirty="0" smtClean="0"/>
              <a:t> </a:t>
            </a:r>
            <a:r>
              <a:rPr lang="ko-KR" altLang="en-US" dirty="0" smtClean="0"/>
              <a:t>재설정</a:t>
            </a:r>
            <a:endParaRPr lang="en-US" altLang="ko-KR" dirty="0" smtClean="0"/>
          </a:p>
          <a:p>
            <a:endParaRPr lang="en-US" altLang="ko-KR" dirty="0"/>
          </a:p>
          <a:p>
            <a:endParaRPr lang="en-US" altLang="ko-KR" dirty="0" smtClean="0"/>
          </a:p>
          <a:p>
            <a:endParaRPr lang="en-US" altLang="ko-KR" dirty="0"/>
          </a:p>
          <a:p>
            <a:endParaRPr lang="en-US" altLang="ko-KR" dirty="0" smtClean="0"/>
          </a:p>
          <a:p>
            <a:endParaRPr lang="en-US" altLang="ko-KR" dirty="0"/>
          </a:p>
          <a:p>
            <a:endParaRPr lang="en-US" altLang="ko-KR" dirty="0" smtClean="0"/>
          </a:p>
        </p:txBody>
      </p:sp>
      <p:pic>
        <p:nvPicPr>
          <p:cNvPr id="1028" name="Picture 4" descr="http://tgigeeks.net/onewebstatic/5b2a984d7b-I'm%20running%20loads!.jpg"/>
          <p:cNvPicPr>
            <a:picLocks noChangeAspect="1" noChangeArrowheads="1"/>
          </p:cNvPicPr>
          <p:nvPr/>
        </p:nvPicPr>
        <p:blipFill>
          <a:blip r:embed="rId2" cstate="print">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6877274" y="225653"/>
            <a:ext cx="1973850" cy="1973850"/>
          </a:xfrm>
          <a:prstGeom prst="rect">
            <a:avLst/>
          </a:prstGeom>
          <a:noFill/>
          <a:extLst>
            <a:ext uri="{909E8E84-426E-40DD-AFC4-6F175D3DCCD1}">
              <a14:hiddenFill xmlns:a14="http://schemas.microsoft.com/office/drawing/2010/main">
                <a:solidFill>
                  <a:srgbClr val="FFFFFF"/>
                </a:solidFill>
              </a14:hiddenFill>
            </a:ext>
          </a:extLst>
        </p:spPr>
      </p:pic>
      <p:pic>
        <p:nvPicPr>
          <p:cNvPr id="3" name="그림 2"/>
          <p:cNvPicPr>
            <a:picLocks noChangeAspect="1"/>
          </p:cNvPicPr>
          <p:nvPr/>
        </p:nvPicPr>
        <p:blipFill>
          <a:blip r:embed="rId3"/>
          <a:stretch>
            <a:fillRect/>
          </a:stretch>
        </p:blipFill>
        <p:spPr>
          <a:xfrm>
            <a:off x="1216366" y="3304286"/>
            <a:ext cx="5514975" cy="2095500"/>
          </a:xfrm>
          <a:prstGeom prst="rect">
            <a:avLst/>
          </a:prstGeom>
        </p:spPr>
      </p:pic>
      <p:pic>
        <p:nvPicPr>
          <p:cNvPr id="10" name="그림 9"/>
          <p:cNvPicPr>
            <a:picLocks noChangeAspect="1"/>
          </p:cNvPicPr>
          <p:nvPr/>
        </p:nvPicPr>
        <p:blipFill>
          <a:blip r:embed="rId4">
            <a:clrChange>
              <a:clrFrom>
                <a:srgbClr val="FFFFFF"/>
              </a:clrFrom>
              <a:clrTo>
                <a:srgbClr val="FFFFFF">
                  <a:alpha val="0"/>
                </a:srgbClr>
              </a:clrTo>
            </a:clrChange>
          </a:blip>
          <a:stretch>
            <a:fillRect/>
          </a:stretch>
        </p:blipFill>
        <p:spPr>
          <a:xfrm>
            <a:off x="6707316" y="3907396"/>
            <a:ext cx="876127" cy="876127"/>
          </a:xfrm>
          <a:prstGeom prst="rect">
            <a:avLst/>
          </a:prstGeom>
        </p:spPr>
      </p:pic>
      <p:sp>
        <p:nvSpPr>
          <p:cNvPr id="14" name="TextBox 13"/>
          <p:cNvSpPr txBox="1"/>
          <p:nvPr/>
        </p:nvSpPr>
        <p:spPr>
          <a:xfrm>
            <a:off x="1216366" y="2719511"/>
            <a:ext cx="4980851" cy="584775"/>
          </a:xfrm>
          <a:prstGeom prst="rect">
            <a:avLst/>
          </a:prstGeom>
          <a:noFill/>
        </p:spPr>
        <p:txBody>
          <a:bodyPr wrap="none" rtlCol="0">
            <a:spAutoFit/>
          </a:bodyPr>
          <a:lstStyle/>
          <a:p>
            <a:r>
              <a:rPr lang="en-US" altLang="ko-KR" sz="1600" b="1" dirty="0" smtClean="0">
                <a:solidFill>
                  <a:srgbClr val="0070C0"/>
                </a:solidFill>
                <a:latin typeface="Times New Roman" panose="02020603050405020304" pitchFamily="18" charset="0"/>
                <a:cs typeface="Times New Roman" panose="02020603050405020304" pitchFamily="18" charset="0"/>
              </a:rPr>
              <a:t>$</a:t>
            </a:r>
            <a:r>
              <a:rPr lang="en-US" altLang="ko-KR" sz="1600" b="1" dirty="0" err="1" smtClean="0">
                <a:solidFill>
                  <a:srgbClr val="0070C0"/>
                </a:solidFill>
                <a:latin typeface="Times New Roman" panose="02020603050405020304" pitchFamily="18" charset="0"/>
                <a:cs typeface="Times New Roman" panose="02020603050405020304" pitchFamily="18" charset="0"/>
              </a:rPr>
              <a:t>sudo</a:t>
            </a:r>
            <a:r>
              <a:rPr lang="en-US" altLang="ko-KR" sz="1600" b="1" dirty="0" smtClean="0">
                <a:solidFill>
                  <a:srgbClr val="0070C0"/>
                </a:solidFill>
                <a:latin typeface="Times New Roman" panose="02020603050405020304" pitchFamily="18" charset="0"/>
                <a:cs typeface="Times New Roman" panose="02020603050405020304" pitchFamily="18" charset="0"/>
              </a:rPr>
              <a:t> </a:t>
            </a:r>
            <a:r>
              <a:rPr lang="en-US" altLang="ko-KR" sz="1600" b="1" dirty="0" err="1" smtClean="0">
                <a:solidFill>
                  <a:srgbClr val="0070C0"/>
                </a:solidFill>
                <a:latin typeface="Times New Roman" panose="02020603050405020304" pitchFamily="18" charset="0"/>
                <a:cs typeface="Times New Roman" panose="02020603050405020304" pitchFamily="18" charset="0"/>
              </a:rPr>
              <a:t>rm</a:t>
            </a:r>
            <a:r>
              <a:rPr lang="en-US" altLang="ko-KR" sz="1600" b="1" dirty="0" smtClean="0">
                <a:solidFill>
                  <a:srgbClr val="0070C0"/>
                </a:solidFill>
                <a:latin typeface="Times New Roman" panose="02020603050405020304" pitchFamily="18" charset="0"/>
                <a:cs typeface="Times New Roman" panose="02020603050405020304" pitchFamily="18" charset="0"/>
              </a:rPr>
              <a:t> /</a:t>
            </a:r>
            <a:r>
              <a:rPr lang="en-US" altLang="ko-KR" sz="1600" b="1" dirty="0" err="1" smtClean="0">
                <a:solidFill>
                  <a:srgbClr val="0070C0"/>
                </a:solidFill>
                <a:latin typeface="Times New Roman" panose="02020603050405020304" pitchFamily="18" charset="0"/>
                <a:cs typeface="Times New Roman" panose="02020603050405020304" pitchFamily="18" charset="0"/>
              </a:rPr>
              <a:t>usr</a:t>
            </a:r>
            <a:r>
              <a:rPr lang="en-US" altLang="ko-KR" sz="1600" b="1" dirty="0" smtClean="0">
                <a:solidFill>
                  <a:srgbClr val="0070C0"/>
                </a:solidFill>
                <a:latin typeface="Times New Roman" panose="02020603050405020304" pitchFamily="18" charset="0"/>
                <a:cs typeface="Times New Roman" panose="02020603050405020304" pitchFamily="18" charset="0"/>
              </a:rPr>
              <a:t>/bin/</a:t>
            </a:r>
            <a:r>
              <a:rPr lang="en-US" altLang="ko-KR" sz="1600" b="1" dirty="0" err="1" smtClean="0">
                <a:solidFill>
                  <a:srgbClr val="0070C0"/>
                </a:solidFill>
                <a:latin typeface="Times New Roman" panose="02020603050405020304" pitchFamily="18" charset="0"/>
                <a:cs typeface="Times New Roman" panose="02020603050405020304" pitchFamily="18" charset="0"/>
              </a:rPr>
              <a:t>gcc</a:t>
            </a:r>
            <a:r>
              <a:rPr lang="en-US" altLang="ko-KR" sz="1600" b="1" dirty="0" smtClean="0">
                <a:solidFill>
                  <a:srgbClr val="0070C0"/>
                </a:solidFill>
                <a:latin typeface="Times New Roman" panose="02020603050405020304" pitchFamily="18" charset="0"/>
                <a:cs typeface="Times New Roman" panose="02020603050405020304" pitchFamily="18" charset="0"/>
              </a:rPr>
              <a:t>		: </a:t>
            </a:r>
            <a:r>
              <a:rPr lang="en-US" altLang="ko-KR" sz="1600" b="1" dirty="0" smtClean="0">
                <a:solidFill>
                  <a:srgbClr val="FF0000"/>
                </a:solidFill>
                <a:latin typeface="Times New Roman" panose="02020603050405020304" pitchFamily="18" charset="0"/>
                <a:cs typeface="Times New Roman" panose="02020603050405020304" pitchFamily="18" charset="0"/>
              </a:rPr>
              <a:t>link </a:t>
            </a:r>
            <a:r>
              <a:rPr lang="ko-KR" altLang="en-US" sz="1600" b="1" dirty="0" smtClean="0">
                <a:solidFill>
                  <a:srgbClr val="FF0000"/>
                </a:solidFill>
                <a:latin typeface="Times New Roman" panose="02020603050405020304" pitchFamily="18" charset="0"/>
                <a:cs typeface="Times New Roman" panose="02020603050405020304" pitchFamily="18" charset="0"/>
              </a:rPr>
              <a:t>삭제</a:t>
            </a:r>
            <a:endParaRPr lang="en-US" altLang="ko-KR" sz="1600" b="1" dirty="0">
              <a:solidFill>
                <a:srgbClr val="FF0000"/>
              </a:solidFill>
              <a:latin typeface="Times New Roman" panose="02020603050405020304" pitchFamily="18" charset="0"/>
              <a:cs typeface="Times New Roman" panose="02020603050405020304" pitchFamily="18" charset="0"/>
            </a:endParaRPr>
          </a:p>
          <a:p>
            <a:r>
              <a:rPr lang="en-US" altLang="ko-KR" sz="1600" b="1" dirty="0" smtClean="0">
                <a:solidFill>
                  <a:srgbClr val="0070C0"/>
                </a:solidFill>
                <a:latin typeface="Times New Roman" panose="02020603050405020304" pitchFamily="18" charset="0"/>
                <a:cs typeface="Times New Roman" panose="02020603050405020304" pitchFamily="18" charset="0"/>
              </a:rPr>
              <a:t>$</a:t>
            </a:r>
            <a:r>
              <a:rPr lang="en-US" altLang="ko-KR" sz="1600" b="1" dirty="0" err="1" smtClean="0">
                <a:solidFill>
                  <a:srgbClr val="0070C0"/>
                </a:solidFill>
                <a:latin typeface="Times New Roman" panose="02020603050405020304" pitchFamily="18" charset="0"/>
                <a:cs typeface="Times New Roman" panose="02020603050405020304" pitchFamily="18" charset="0"/>
              </a:rPr>
              <a:t>sudo</a:t>
            </a:r>
            <a:r>
              <a:rPr lang="en-US" altLang="ko-KR" sz="1600" b="1" dirty="0" smtClean="0">
                <a:solidFill>
                  <a:srgbClr val="0070C0"/>
                </a:solidFill>
                <a:latin typeface="Times New Roman" panose="02020603050405020304" pitchFamily="18" charset="0"/>
                <a:cs typeface="Times New Roman" panose="02020603050405020304" pitchFamily="18" charset="0"/>
              </a:rPr>
              <a:t> ln –s /</a:t>
            </a:r>
            <a:r>
              <a:rPr lang="en-US" altLang="ko-KR" sz="1600" b="1" dirty="0" err="1" smtClean="0">
                <a:solidFill>
                  <a:srgbClr val="0070C0"/>
                </a:solidFill>
                <a:latin typeface="Times New Roman" panose="02020603050405020304" pitchFamily="18" charset="0"/>
                <a:cs typeface="Times New Roman" panose="02020603050405020304" pitchFamily="18" charset="0"/>
              </a:rPr>
              <a:t>usr</a:t>
            </a:r>
            <a:r>
              <a:rPr lang="en-US" altLang="ko-KR" sz="1600" b="1" dirty="0" smtClean="0">
                <a:solidFill>
                  <a:srgbClr val="0070C0"/>
                </a:solidFill>
                <a:latin typeface="Times New Roman" panose="02020603050405020304" pitchFamily="18" charset="0"/>
                <a:cs typeface="Times New Roman" panose="02020603050405020304" pitchFamily="18" charset="0"/>
              </a:rPr>
              <a:t>/bin/gcc-4.9 /</a:t>
            </a:r>
            <a:r>
              <a:rPr lang="en-US" altLang="ko-KR" sz="1600" b="1" dirty="0" err="1" smtClean="0">
                <a:solidFill>
                  <a:srgbClr val="0070C0"/>
                </a:solidFill>
                <a:latin typeface="Times New Roman" panose="02020603050405020304" pitchFamily="18" charset="0"/>
                <a:cs typeface="Times New Roman" panose="02020603050405020304" pitchFamily="18" charset="0"/>
              </a:rPr>
              <a:t>usr</a:t>
            </a:r>
            <a:r>
              <a:rPr lang="en-US" altLang="ko-KR" sz="1600" b="1" dirty="0" smtClean="0">
                <a:solidFill>
                  <a:srgbClr val="0070C0"/>
                </a:solidFill>
                <a:latin typeface="Times New Roman" panose="02020603050405020304" pitchFamily="18" charset="0"/>
                <a:cs typeface="Times New Roman" panose="02020603050405020304" pitchFamily="18" charset="0"/>
              </a:rPr>
              <a:t>/bin/</a:t>
            </a:r>
            <a:r>
              <a:rPr lang="en-US" altLang="ko-KR" sz="1600" b="1" dirty="0" err="1" smtClean="0">
                <a:solidFill>
                  <a:srgbClr val="0070C0"/>
                </a:solidFill>
                <a:latin typeface="Times New Roman" panose="02020603050405020304" pitchFamily="18" charset="0"/>
                <a:cs typeface="Times New Roman" panose="02020603050405020304" pitchFamily="18" charset="0"/>
              </a:rPr>
              <a:t>gcc</a:t>
            </a:r>
            <a:r>
              <a:rPr lang="en-US" altLang="ko-KR" sz="1600" b="1" dirty="0" smtClean="0">
                <a:solidFill>
                  <a:srgbClr val="0070C0"/>
                </a:solidFill>
                <a:latin typeface="Times New Roman" panose="02020603050405020304" pitchFamily="18" charset="0"/>
                <a:cs typeface="Times New Roman" panose="02020603050405020304" pitchFamily="18" charset="0"/>
              </a:rPr>
              <a:t>	: </a:t>
            </a:r>
            <a:r>
              <a:rPr lang="en-US" altLang="ko-KR" sz="1600" b="1" dirty="0" smtClean="0">
                <a:solidFill>
                  <a:srgbClr val="FF0000"/>
                </a:solidFill>
                <a:latin typeface="Times New Roman" panose="02020603050405020304" pitchFamily="18" charset="0"/>
                <a:cs typeface="Times New Roman" panose="02020603050405020304" pitchFamily="18" charset="0"/>
              </a:rPr>
              <a:t>link </a:t>
            </a:r>
            <a:r>
              <a:rPr lang="ko-KR" altLang="en-US" sz="1600" b="1" dirty="0" smtClean="0">
                <a:solidFill>
                  <a:srgbClr val="FF0000"/>
                </a:solidFill>
                <a:latin typeface="Times New Roman" panose="02020603050405020304" pitchFamily="18" charset="0"/>
                <a:cs typeface="Times New Roman" panose="02020603050405020304" pitchFamily="18" charset="0"/>
              </a:rPr>
              <a:t>설정</a:t>
            </a:r>
            <a:r>
              <a:rPr lang="en-US" altLang="ko-KR" sz="1600" b="1" dirty="0" smtClean="0">
                <a:solidFill>
                  <a:srgbClr val="FF0000"/>
                </a:solidFill>
                <a:latin typeface="Times New Roman" panose="02020603050405020304" pitchFamily="18" charset="0"/>
                <a:cs typeface="Times New Roman" panose="02020603050405020304" pitchFamily="18" charset="0"/>
              </a:rPr>
              <a:t> </a:t>
            </a:r>
            <a:endParaRPr lang="en-US" altLang="ko-KR" sz="1600" b="1" dirty="0">
              <a:solidFill>
                <a:srgbClr val="FF0000"/>
              </a:solidFill>
              <a:latin typeface="Times New Roman" panose="02020603050405020304" pitchFamily="18" charset="0"/>
              <a:cs typeface="Times New Roman" panose="02020603050405020304" pitchFamily="18" charset="0"/>
            </a:endParaRPr>
          </a:p>
        </p:txBody>
      </p:sp>
      <p:sp>
        <p:nvSpPr>
          <p:cNvPr id="9" name="슬라이드 번호 개체 틀 1"/>
          <p:cNvSpPr>
            <a:spLocks noGrp="1"/>
          </p:cNvSpPr>
          <p:nvPr>
            <p:ph type="sldNum" sz="quarter" idx="12"/>
          </p:nvPr>
        </p:nvSpPr>
        <p:spPr>
          <a:xfrm>
            <a:off x="8638823" y="6492874"/>
            <a:ext cx="512638" cy="365125"/>
          </a:xfrm>
        </p:spPr>
        <p:txBody>
          <a:bodyPr/>
          <a:lstStyle/>
          <a:p>
            <a:r>
              <a:rPr lang="en-US" altLang="ko-KR" dirty="0" smtClean="0"/>
              <a:t>66</a:t>
            </a:r>
            <a:endParaRPr lang="ko-KR" altLang="en-US" dirty="0"/>
          </a:p>
        </p:txBody>
      </p:sp>
    </p:spTree>
    <p:extLst>
      <p:ext uri="{BB962C8B-B14F-4D97-AF65-F5344CB8AC3E}">
        <p14:creationId xmlns:p14="http://schemas.microsoft.com/office/powerpoint/2010/main" val="2136240266"/>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sz="2800" dirty="0" smtClean="0"/>
              <a:t>Vi/vim editor </a:t>
            </a:r>
            <a:r>
              <a:rPr lang="ko-KR" altLang="en-US" sz="2800" dirty="0" smtClean="0"/>
              <a:t>명령어 모음</a:t>
            </a:r>
            <a:endParaRPr lang="ko-KR" altLang="en-US" sz="2800" dirty="0"/>
          </a:p>
        </p:txBody>
      </p:sp>
      <p:sp>
        <p:nvSpPr>
          <p:cNvPr id="15" name="내용 개체 틀 2"/>
          <p:cNvSpPr>
            <a:spLocks noGrp="1"/>
          </p:cNvSpPr>
          <p:nvPr>
            <p:ph idx="1"/>
          </p:nvPr>
        </p:nvSpPr>
        <p:spPr>
          <a:xfrm>
            <a:off x="508001" y="1532238"/>
            <a:ext cx="7927545" cy="4959178"/>
          </a:xfrm>
        </p:spPr>
        <p:txBody>
          <a:bodyPr>
            <a:normAutofit/>
          </a:bodyPr>
          <a:lstStyle/>
          <a:p>
            <a:r>
              <a:rPr lang="ko-KR" altLang="en-US" dirty="0" smtClean="0"/>
              <a:t>입력 모드 </a:t>
            </a:r>
            <a:r>
              <a:rPr lang="en-US" altLang="ko-KR" dirty="0" smtClean="0"/>
              <a:t>: </a:t>
            </a:r>
            <a:r>
              <a:rPr lang="ko-KR" altLang="en-US" dirty="0" smtClean="0"/>
              <a:t>원하는 글자를 입력</a:t>
            </a:r>
            <a:endParaRPr lang="en-US" altLang="ko-KR" dirty="0"/>
          </a:p>
          <a:p>
            <a:pPr lvl="1"/>
            <a:r>
              <a:rPr lang="ko-KR" altLang="en-US" dirty="0" smtClean="0"/>
              <a:t>   </a:t>
            </a:r>
            <a:r>
              <a:rPr lang="en-US" altLang="ko-KR" dirty="0" smtClean="0"/>
              <a:t>:</a:t>
            </a:r>
            <a:r>
              <a:rPr lang="ko-KR" altLang="en-US" dirty="0" smtClean="0"/>
              <a:t> 현재 위치의 다음부터 입력 시작</a:t>
            </a:r>
            <a:endParaRPr lang="en-US" altLang="ko-KR" dirty="0" smtClean="0"/>
          </a:p>
          <a:p>
            <a:pPr lvl="1"/>
            <a:r>
              <a:rPr lang="en-US" altLang="ko-KR" dirty="0"/>
              <a:t> </a:t>
            </a:r>
            <a:r>
              <a:rPr lang="en-US" altLang="ko-KR" dirty="0" smtClean="0"/>
              <a:t>  : </a:t>
            </a:r>
            <a:r>
              <a:rPr lang="ko-KR" altLang="en-US" dirty="0" smtClean="0"/>
              <a:t>현재 위치의 앞에서부터 입력 시작</a:t>
            </a:r>
            <a:endParaRPr lang="en-US" altLang="ko-KR" dirty="0" smtClean="0"/>
          </a:p>
          <a:p>
            <a:r>
              <a:rPr lang="ko-KR" altLang="en-US" dirty="0" smtClean="0"/>
              <a:t>명령</a:t>
            </a:r>
            <a:r>
              <a:rPr lang="en-US" altLang="ko-KR" dirty="0" smtClean="0"/>
              <a:t> </a:t>
            </a:r>
            <a:r>
              <a:rPr lang="ko-KR" altLang="en-US" dirty="0" smtClean="0"/>
              <a:t>모드</a:t>
            </a:r>
            <a:r>
              <a:rPr lang="en-US" altLang="ko-KR" dirty="0" smtClean="0"/>
              <a:t> : </a:t>
            </a:r>
            <a:r>
              <a:rPr lang="ko-KR" altLang="en-US" dirty="0" smtClean="0"/>
              <a:t>문서 편집을 할 수 있으며</a:t>
            </a:r>
            <a:r>
              <a:rPr lang="en-US" altLang="ko-KR" dirty="0" smtClean="0"/>
              <a:t>, </a:t>
            </a:r>
            <a:r>
              <a:rPr lang="ko-KR" altLang="en-US" dirty="0" smtClean="0"/>
              <a:t>입력 모드 상태에서 </a:t>
            </a:r>
            <a:r>
              <a:rPr lang="en-US" altLang="ko-KR" dirty="0" smtClean="0"/>
              <a:t>ESC</a:t>
            </a:r>
            <a:r>
              <a:rPr lang="ko-KR" altLang="en-US" dirty="0" smtClean="0"/>
              <a:t>키를 누르면 명령모드로 전환됨</a:t>
            </a:r>
            <a:endParaRPr lang="en-US" altLang="ko-KR" dirty="0" smtClean="0"/>
          </a:p>
          <a:p>
            <a:pPr lvl="1"/>
            <a:r>
              <a:rPr lang="en-US" altLang="ko-KR" dirty="0"/>
              <a:t> </a:t>
            </a:r>
            <a:r>
              <a:rPr lang="en-US" altLang="ko-KR" dirty="0" smtClean="0"/>
              <a:t>  : </a:t>
            </a:r>
            <a:r>
              <a:rPr lang="ko-KR" altLang="en-US" dirty="0" smtClean="0"/>
              <a:t>커서가</a:t>
            </a:r>
            <a:r>
              <a:rPr lang="en-US" altLang="ko-KR" dirty="0" smtClean="0"/>
              <a:t> </a:t>
            </a:r>
            <a:r>
              <a:rPr lang="ko-KR" altLang="en-US" dirty="0" smtClean="0"/>
              <a:t>있는 문자 삭제</a:t>
            </a:r>
            <a:endParaRPr lang="en-US" altLang="ko-KR" dirty="0" smtClean="0"/>
          </a:p>
          <a:p>
            <a:pPr lvl="1"/>
            <a:r>
              <a:rPr lang="en-US" altLang="ko-KR" dirty="0"/>
              <a:t> </a:t>
            </a:r>
            <a:r>
              <a:rPr lang="en-US" altLang="ko-KR" dirty="0" smtClean="0"/>
              <a:t>   : </a:t>
            </a:r>
            <a:r>
              <a:rPr lang="ko-KR" altLang="en-US" dirty="0" smtClean="0"/>
              <a:t>현재 줄 전체 삭제</a:t>
            </a:r>
            <a:endParaRPr lang="en-US" altLang="ko-KR" dirty="0" smtClean="0"/>
          </a:p>
          <a:p>
            <a:r>
              <a:rPr lang="ko-KR" altLang="en-US" dirty="0" smtClean="0"/>
              <a:t>라인 모드 </a:t>
            </a:r>
            <a:r>
              <a:rPr lang="en-US" altLang="ko-KR" dirty="0" smtClean="0"/>
              <a:t>: ESC </a:t>
            </a:r>
            <a:r>
              <a:rPr lang="ko-KR" altLang="en-US" dirty="0" smtClean="0"/>
              <a:t>키를 누른 후 </a:t>
            </a:r>
            <a:r>
              <a:rPr lang="en-US" altLang="ko-KR" dirty="0" smtClean="0"/>
              <a:t>colon(</a:t>
            </a:r>
            <a:r>
              <a:rPr lang="en-US" altLang="ko-KR" dirty="0" smtClean="0">
                <a:sym typeface="Wingdings" panose="05000000000000000000" pitchFamily="2" charset="2"/>
              </a:rPr>
              <a:t>:)</a:t>
            </a:r>
            <a:r>
              <a:rPr lang="en-US" altLang="ko-KR" dirty="0" smtClean="0"/>
              <a:t> prompt </a:t>
            </a:r>
            <a:r>
              <a:rPr lang="ko-KR" altLang="en-US" dirty="0" smtClean="0"/>
              <a:t>에서 명령을 입력하며 저장</a:t>
            </a:r>
            <a:r>
              <a:rPr lang="en-US" altLang="ko-KR" dirty="0" smtClean="0"/>
              <a:t>, </a:t>
            </a:r>
            <a:r>
              <a:rPr lang="ko-KR" altLang="en-US" dirty="0" smtClean="0"/>
              <a:t>편집</a:t>
            </a:r>
            <a:r>
              <a:rPr lang="en-US" altLang="ko-KR" dirty="0" smtClean="0"/>
              <a:t>, </a:t>
            </a:r>
            <a:r>
              <a:rPr lang="ko-KR" altLang="en-US" dirty="0" smtClean="0"/>
              <a:t>검색 기능 제공</a:t>
            </a:r>
            <a:endParaRPr lang="en-US" altLang="ko-KR" dirty="0" smtClean="0"/>
          </a:p>
          <a:p>
            <a:pPr lvl="1"/>
            <a:r>
              <a:rPr lang="en-US" altLang="ko-KR" dirty="0" smtClean="0"/>
              <a:t>    : </a:t>
            </a:r>
            <a:r>
              <a:rPr lang="ko-KR" altLang="en-US" dirty="0" smtClean="0"/>
              <a:t>그대로 종료하기</a:t>
            </a:r>
            <a:endParaRPr lang="en-US" altLang="ko-KR" dirty="0" smtClean="0"/>
          </a:p>
          <a:p>
            <a:pPr lvl="1"/>
            <a:r>
              <a:rPr lang="en-US" altLang="ko-KR" dirty="0"/>
              <a:t> </a:t>
            </a:r>
            <a:r>
              <a:rPr lang="en-US" altLang="ko-KR" dirty="0" smtClean="0"/>
              <a:t>   : </a:t>
            </a:r>
            <a:r>
              <a:rPr lang="ko-KR" altLang="en-US" dirty="0" smtClean="0"/>
              <a:t>변경된 내용을 저장하지 않고 종료하기</a:t>
            </a:r>
            <a:endParaRPr lang="en-US" altLang="ko-KR" dirty="0" smtClean="0"/>
          </a:p>
          <a:p>
            <a:pPr lvl="1"/>
            <a:r>
              <a:rPr lang="en-US" altLang="ko-KR" dirty="0" smtClean="0"/>
              <a:t>     : </a:t>
            </a:r>
            <a:r>
              <a:rPr lang="ko-KR" altLang="en-US" dirty="0" smtClean="0"/>
              <a:t>변경된 내용을 저장하고 종료하기</a:t>
            </a:r>
            <a:endParaRPr lang="en-US" altLang="ko-KR" dirty="0" smtClean="0"/>
          </a:p>
          <a:p>
            <a:r>
              <a:rPr lang="ko-KR" altLang="en-US" dirty="0" smtClean="0"/>
              <a:t>보다 다양한 명령어가 있으며</a:t>
            </a:r>
            <a:r>
              <a:rPr lang="en-US" altLang="ko-KR" dirty="0" smtClean="0"/>
              <a:t>, </a:t>
            </a:r>
            <a:r>
              <a:rPr lang="ko-KR" altLang="en-US" dirty="0" smtClean="0"/>
              <a:t>직접 실습을 하는 것이 좋은 방법</a:t>
            </a:r>
            <a:endParaRPr lang="en-US" altLang="ko-KR" dirty="0"/>
          </a:p>
        </p:txBody>
      </p:sp>
      <p:pic>
        <p:nvPicPr>
          <p:cNvPr id="3" name="그림 2"/>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332011" y="367649"/>
            <a:ext cx="1406540" cy="1406540"/>
          </a:xfrm>
          <a:prstGeom prst="rect">
            <a:avLst/>
          </a:prstGeom>
        </p:spPr>
      </p:pic>
      <p:sp>
        <p:nvSpPr>
          <p:cNvPr id="13" name="TextBox 12"/>
          <p:cNvSpPr txBox="1"/>
          <p:nvPr/>
        </p:nvSpPr>
        <p:spPr>
          <a:xfrm>
            <a:off x="1250271" y="1940867"/>
            <a:ext cx="287258" cy="338554"/>
          </a:xfrm>
          <a:prstGeom prst="rect">
            <a:avLst/>
          </a:prstGeom>
          <a:noFill/>
        </p:spPr>
        <p:txBody>
          <a:bodyPr wrap="none" rtlCol="0">
            <a:spAutoFit/>
          </a:bodyPr>
          <a:lstStyle/>
          <a:p>
            <a:r>
              <a:rPr lang="en-US" altLang="ko-KR" sz="1600" b="1" dirty="0" smtClean="0">
                <a:solidFill>
                  <a:srgbClr val="0070C0"/>
                </a:solidFill>
                <a:latin typeface="Times New Roman" panose="02020603050405020304" pitchFamily="18" charset="0"/>
                <a:cs typeface="Times New Roman" panose="02020603050405020304" pitchFamily="18" charset="0"/>
              </a:rPr>
              <a:t>a</a:t>
            </a:r>
            <a:endParaRPr lang="en-US" altLang="ko-KR" sz="2000" dirty="0" smtClean="0">
              <a:solidFill>
                <a:srgbClr val="0070C0"/>
              </a:solidFill>
            </a:endParaRPr>
          </a:p>
        </p:txBody>
      </p:sp>
      <p:sp>
        <p:nvSpPr>
          <p:cNvPr id="14" name="TextBox 13"/>
          <p:cNvSpPr txBox="1"/>
          <p:nvPr/>
        </p:nvSpPr>
        <p:spPr>
          <a:xfrm>
            <a:off x="1266747" y="2314602"/>
            <a:ext cx="242374" cy="338554"/>
          </a:xfrm>
          <a:prstGeom prst="rect">
            <a:avLst/>
          </a:prstGeom>
          <a:noFill/>
        </p:spPr>
        <p:txBody>
          <a:bodyPr wrap="none" rtlCol="0">
            <a:spAutoFit/>
          </a:bodyPr>
          <a:lstStyle/>
          <a:p>
            <a:r>
              <a:rPr lang="en-US" altLang="ko-KR" sz="1600" b="1" dirty="0" err="1" smtClean="0">
                <a:solidFill>
                  <a:srgbClr val="0070C0"/>
                </a:solidFill>
                <a:latin typeface="Times New Roman" panose="02020603050405020304" pitchFamily="18" charset="0"/>
                <a:cs typeface="Times New Roman" panose="02020603050405020304" pitchFamily="18" charset="0"/>
              </a:rPr>
              <a:t>i</a:t>
            </a:r>
            <a:endParaRPr lang="en-US" altLang="ko-KR" sz="2000" dirty="0" smtClean="0">
              <a:solidFill>
                <a:srgbClr val="0070C0"/>
              </a:solidFill>
            </a:endParaRPr>
          </a:p>
        </p:txBody>
      </p:sp>
      <p:sp>
        <p:nvSpPr>
          <p:cNvPr id="16" name="TextBox 15"/>
          <p:cNvSpPr txBox="1"/>
          <p:nvPr/>
        </p:nvSpPr>
        <p:spPr>
          <a:xfrm>
            <a:off x="1235976" y="4758386"/>
            <a:ext cx="367408" cy="338554"/>
          </a:xfrm>
          <a:prstGeom prst="rect">
            <a:avLst/>
          </a:prstGeom>
          <a:noFill/>
        </p:spPr>
        <p:txBody>
          <a:bodyPr wrap="none" rtlCol="0">
            <a:spAutoFit/>
          </a:bodyPr>
          <a:lstStyle/>
          <a:p>
            <a:r>
              <a:rPr lang="en-US" altLang="ko-KR" sz="1600" b="1" dirty="0" smtClean="0">
                <a:solidFill>
                  <a:srgbClr val="0070C0"/>
                </a:solidFill>
                <a:latin typeface="Times New Roman" panose="02020603050405020304" pitchFamily="18" charset="0"/>
                <a:cs typeface="Times New Roman" panose="02020603050405020304" pitchFamily="18" charset="0"/>
              </a:rPr>
              <a:t>:q</a:t>
            </a:r>
            <a:endParaRPr lang="en-US" altLang="ko-KR" sz="2000" dirty="0" smtClean="0">
              <a:solidFill>
                <a:srgbClr val="0070C0"/>
              </a:solidFill>
            </a:endParaRPr>
          </a:p>
        </p:txBody>
      </p:sp>
      <p:sp>
        <p:nvSpPr>
          <p:cNvPr id="17" name="TextBox 16"/>
          <p:cNvSpPr txBox="1"/>
          <p:nvPr/>
        </p:nvSpPr>
        <p:spPr>
          <a:xfrm>
            <a:off x="1211262" y="5126112"/>
            <a:ext cx="436338" cy="338554"/>
          </a:xfrm>
          <a:prstGeom prst="rect">
            <a:avLst/>
          </a:prstGeom>
          <a:noFill/>
        </p:spPr>
        <p:txBody>
          <a:bodyPr wrap="none" rtlCol="0">
            <a:spAutoFit/>
          </a:bodyPr>
          <a:lstStyle/>
          <a:p>
            <a:r>
              <a:rPr lang="en-US" altLang="ko-KR" sz="1600" b="1" dirty="0" smtClean="0">
                <a:solidFill>
                  <a:srgbClr val="0070C0"/>
                </a:solidFill>
                <a:latin typeface="Times New Roman" panose="02020603050405020304" pitchFamily="18" charset="0"/>
                <a:cs typeface="Times New Roman" panose="02020603050405020304" pitchFamily="18" charset="0"/>
              </a:rPr>
              <a:t>:q!</a:t>
            </a:r>
            <a:endParaRPr lang="en-US" altLang="ko-KR" sz="2000" dirty="0" smtClean="0">
              <a:solidFill>
                <a:srgbClr val="0070C0"/>
              </a:solidFill>
            </a:endParaRPr>
          </a:p>
        </p:txBody>
      </p:sp>
      <p:sp>
        <p:nvSpPr>
          <p:cNvPr id="18" name="TextBox 17"/>
          <p:cNvSpPr txBox="1"/>
          <p:nvPr/>
        </p:nvSpPr>
        <p:spPr>
          <a:xfrm>
            <a:off x="1171988" y="5510314"/>
            <a:ext cx="514885" cy="338554"/>
          </a:xfrm>
          <a:prstGeom prst="rect">
            <a:avLst/>
          </a:prstGeom>
          <a:noFill/>
        </p:spPr>
        <p:txBody>
          <a:bodyPr wrap="none" rtlCol="0">
            <a:spAutoFit/>
          </a:bodyPr>
          <a:lstStyle/>
          <a:p>
            <a:r>
              <a:rPr lang="en-US" altLang="ko-KR" sz="1600" b="1" dirty="0" smtClean="0">
                <a:solidFill>
                  <a:srgbClr val="0070C0"/>
                </a:solidFill>
                <a:latin typeface="Times New Roman" panose="02020603050405020304" pitchFamily="18" charset="0"/>
                <a:cs typeface="Times New Roman" panose="02020603050405020304" pitchFamily="18" charset="0"/>
              </a:rPr>
              <a:t>:</a:t>
            </a:r>
            <a:r>
              <a:rPr lang="en-US" altLang="ko-KR" sz="1600" b="1" dirty="0" err="1" smtClean="0">
                <a:solidFill>
                  <a:srgbClr val="0070C0"/>
                </a:solidFill>
                <a:latin typeface="Times New Roman" panose="02020603050405020304" pitchFamily="18" charset="0"/>
                <a:cs typeface="Times New Roman" panose="02020603050405020304" pitchFamily="18" charset="0"/>
              </a:rPr>
              <a:t>wq</a:t>
            </a:r>
            <a:endParaRPr lang="en-US" altLang="ko-KR" sz="2000" dirty="0" smtClean="0">
              <a:solidFill>
                <a:srgbClr val="0070C0"/>
              </a:solidFill>
            </a:endParaRPr>
          </a:p>
        </p:txBody>
      </p:sp>
      <p:sp>
        <p:nvSpPr>
          <p:cNvPr id="19" name="TextBox 18"/>
          <p:cNvSpPr txBox="1"/>
          <p:nvPr/>
        </p:nvSpPr>
        <p:spPr>
          <a:xfrm>
            <a:off x="1221772" y="3338384"/>
            <a:ext cx="287258" cy="338554"/>
          </a:xfrm>
          <a:prstGeom prst="rect">
            <a:avLst/>
          </a:prstGeom>
          <a:noFill/>
        </p:spPr>
        <p:txBody>
          <a:bodyPr wrap="none" rtlCol="0">
            <a:spAutoFit/>
          </a:bodyPr>
          <a:lstStyle/>
          <a:p>
            <a:r>
              <a:rPr lang="en-US" altLang="ko-KR" sz="1600" b="1" dirty="0" smtClean="0">
                <a:solidFill>
                  <a:srgbClr val="0070C0"/>
                </a:solidFill>
                <a:latin typeface="Times New Roman" panose="02020603050405020304" pitchFamily="18" charset="0"/>
                <a:cs typeface="Times New Roman" panose="02020603050405020304" pitchFamily="18" charset="0"/>
              </a:rPr>
              <a:t>x</a:t>
            </a:r>
            <a:endParaRPr lang="en-US" altLang="ko-KR" sz="2000" dirty="0" smtClean="0">
              <a:solidFill>
                <a:srgbClr val="0070C0"/>
              </a:solidFill>
            </a:endParaRPr>
          </a:p>
        </p:txBody>
      </p:sp>
      <p:sp>
        <p:nvSpPr>
          <p:cNvPr id="20" name="TextBox 19"/>
          <p:cNvSpPr txBox="1"/>
          <p:nvPr/>
        </p:nvSpPr>
        <p:spPr>
          <a:xfrm>
            <a:off x="1196702" y="3739062"/>
            <a:ext cx="412292" cy="338554"/>
          </a:xfrm>
          <a:prstGeom prst="rect">
            <a:avLst/>
          </a:prstGeom>
          <a:noFill/>
        </p:spPr>
        <p:txBody>
          <a:bodyPr wrap="none" rtlCol="0">
            <a:spAutoFit/>
          </a:bodyPr>
          <a:lstStyle/>
          <a:p>
            <a:r>
              <a:rPr lang="en-US" altLang="ko-KR" sz="1600" b="1" dirty="0" err="1" smtClean="0">
                <a:solidFill>
                  <a:srgbClr val="0070C0"/>
                </a:solidFill>
                <a:latin typeface="Times New Roman" panose="02020603050405020304" pitchFamily="18" charset="0"/>
                <a:cs typeface="Times New Roman" panose="02020603050405020304" pitchFamily="18" charset="0"/>
              </a:rPr>
              <a:t>dd</a:t>
            </a:r>
            <a:endParaRPr lang="en-US" altLang="ko-KR" sz="2000" dirty="0" smtClean="0">
              <a:solidFill>
                <a:srgbClr val="0070C0"/>
              </a:solidFill>
            </a:endParaRPr>
          </a:p>
        </p:txBody>
      </p:sp>
      <p:sp>
        <p:nvSpPr>
          <p:cNvPr id="22" name="슬라이드 번호 개체 틀 1"/>
          <p:cNvSpPr>
            <a:spLocks noGrp="1"/>
          </p:cNvSpPr>
          <p:nvPr>
            <p:ph type="sldNum" sz="quarter" idx="12"/>
          </p:nvPr>
        </p:nvSpPr>
        <p:spPr>
          <a:xfrm>
            <a:off x="8638823" y="6492874"/>
            <a:ext cx="512638" cy="365125"/>
          </a:xfrm>
        </p:spPr>
        <p:txBody>
          <a:bodyPr/>
          <a:lstStyle/>
          <a:p>
            <a:r>
              <a:rPr lang="en-US" altLang="ko-KR" dirty="0" smtClean="0"/>
              <a:t>67</a:t>
            </a:r>
            <a:endParaRPr lang="ko-KR" altLang="en-US" dirty="0"/>
          </a:p>
        </p:txBody>
      </p:sp>
    </p:spTree>
    <p:extLst>
      <p:ext uri="{BB962C8B-B14F-4D97-AF65-F5344CB8AC3E}">
        <p14:creationId xmlns:p14="http://schemas.microsoft.com/office/powerpoint/2010/main" val="3658742902"/>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2" name="Picture 8" descr="http://www.publicpolicy.telefonica.com/blogs/wp-content/uploads/2013/07/iStock_000016819759Medium1.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8632" b="10322"/>
          <a:stretch/>
        </p:blipFill>
        <p:spPr bwMode="auto">
          <a:xfrm>
            <a:off x="1262743" y="2985407"/>
            <a:ext cx="3857895" cy="2345871"/>
          </a:xfrm>
          <a:prstGeom prst="rect">
            <a:avLst/>
          </a:prstGeom>
          <a:noFill/>
          <a:extLst>
            <a:ext uri="{909E8E84-426E-40DD-AFC4-6F175D3DCCD1}">
              <a14:hiddenFill xmlns:a14="http://schemas.microsoft.com/office/drawing/2010/main">
                <a:solidFill>
                  <a:srgbClr val="FFFFFF"/>
                </a:solidFill>
              </a14:hiddenFill>
            </a:ext>
          </a:extLst>
        </p:spPr>
      </p:pic>
      <p:sp>
        <p:nvSpPr>
          <p:cNvPr id="7" name="직사각형 6"/>
          <p:cNvSpPr/>
          <p:nvPr/>
        </p:nvSpPr>
        <p:spPr>
          <a:xfrm>
            <a:off x="4335147" y="1198902"/>
            <a:ext cx="3395801" cy="1731243"/>
          </a:xfrm>
          <a:prstGeom prst="rect">
            <a:avLst/>
          </a:prstGeom>
          <a:noFill/>
        </p:spPr>
        <p:txBody>
          <a:bodyPr wrap="none" lIns="68580" tIns="34290" rIns="68580" bIns="34290">
            <a:spAutoFit/>
          </a:bodyPr>
          <a:lstStyle/>
          <a:p>
            <a:pPr algn="ctr"/>
            <a:r>
              <a:rPr lang="en-US" altLang="ko-KR" sz="3600" dirty="0">
                <a:ln w="0"/>
                <a:effectLst>
                  <a:outerShdw blurRad="50800" dist="38100" dir="2700000" algn="tl" rotWithShape="0">
                    <a:prstClr val="black">
                      <a:alpha val="40000"/>
                    </a:prstClr>
                  </a:outerShdw>
                </a:effectLst>
                <a:latin typeface="Arial" panose="020B0604020202020204" pitchFamily="34" charset="0"/>
                <a:cs typeface="Arial" panose="020B0604020202020204" pitchFamily="34" charset="0"/>
              </a:rPr>
              <a:t>Thank You for </a:t>
            </a:r>
          </a:p>
          <a:p>
            <a:pPr algn="ctr"/>
            <a:r>
              <a:rPr lang="en-US" altLang="ko-KR" sz="3600" dirty="0">
                <a:ln w="0"/>
                <a:effectLst>
                  <a:outerShdw blurRad="50800" dist="38100" dir="2700000" algn="tl" rotWithShape="0">
                    <a:prstClr val="black">
                      <a:alpha val="40000"/>
                    </a:prstClr>
                  </a:outerShdw>
                </a:effectLst>
                <a:latin typeface="Arial" panose="020B0604020202020204" pitchFamily="34" charset="0"/>
                <a:cs typeface="Arial" panose="020B0604020202020204" pitchFamily="34" charset="0"/>
              </a:rPr>
              <a:t>Your Attention</a:t>
            </a:r>
          </a:p>
          <a:p>
            <a:pPr algn="ctr"/>
            <a:r>
              <a:rPr lang="en-US" altLang="ko-KR" sz="3600" dirty="0">
                <a:ln w="0"/>
                <a:effectLst>
                  <a:outerShdw blurRad="50800" dist="38100" dir="2700000" algn="tl" rotWithShape="0">
                    <a:prstClr val="black">
                      <a:alpha val="40000"/>
                    </a:prstClr>
                  </a:outerShdw>
                </a:effectLst>
                <a:latin typeface="Arial" panose="020B0604020202020204" pitchFamily="34" charset="0"/>
                <a:cs typeface="Arial" panose="020B0604020202020204" pitchFamily="34" charset="0"/>
              </a:rPr>
              <a:t>Any Questions?</a:t>
            </a:r>
            <a:endParaRPr lang="ko-KR" altLang="en-US" sz="3600">
              <a:ln w="0"/>
              <a:effectLst>
                <a:outerShdw blurRad="50800" dist="38100" dir="2700000" algn="tl" rotWithShape="0">
                  <a:prstClr val="black">
                    <a:alpha val="40000"/>
                  </a:prstClr>
                </a:outerShdw>
              </a:effectLst>
              <a:latin typeface="Arial" panose="020B0604020202020204" pitchFamily="34" charset="0"/>
              <a:cs typeface="Arial" panose="020B0604020202020204" pitchFamily="34" charset="0"/>
            </a:endParaRPr>
          </a:p>
        </p:txBody>
      </p:sp>
      <p:sp>
        <p:nvSpPr>
          <p:cNvPr id="2" name="슬라이드 번호 개체 틀 1"/>
          <p:cNvSpPr>
            <a:spLocks noGrp="1"/>
          </p:cNvSpPr>
          <p:nvPr>
            <p:ph type="sldNum" sz="quarter" idx="12"/>
          </p:nvPr>
        </p:nvSpPr>
        <p:spPr/>
        <p:txBody>
          <a:bodyPr/>
          <a:lstStyle/>
          <a:p>
            <a:fld id="{2A77177F-D4BC-47C1-ABEC-AF5DF9643428}" type="slidenum">
              <a:rPr lang="ko-KR" altLang="en-US" smtClean="0"/>
              <a:t>68</a:t>
            </a:fld>
            <a:endParaRPr lang="ko-KR" altLang="en-US"/>
          </a:p>
        </p:txBody>
      </p:sp>
    </p:spTree>
    <p:extLst>
      <p:ext uri="{BB962C8B-B14F-4D97-AF65-F5344CB8AC3E}">
        <p14:creationId xmlns:p14="http://schemas.microsoft.com/office/powerpoint/2010/main" val="201474840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이등변 삼각형 27"/>
          <p:cNvSpPr/>
          <p:nvPr/>
        </p:nvSpPr>
        <p:spPr>
          <a:xfrm flipV="1">
            <a:off x="5096372" y="3934067"/>
            <a:ext cx="3466792" cy="1433742"/>
          </a:xfrm>
          <a:prstGeom prst="triangle">
            <a:avLst/>
          </a:prstGeom>
          <a:gradFill flip="none" rotWithShape="1">
            <a:gsLst>
              <a:gs pos="0">
                <a:srgbClr val="FFC000"/>
              </a:gs>
              <a:gs pos="100000">
                <a:schemeClr val="accent1">
                  <a:lumMod val="20000"/>
                  <a:lumOff val="8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9" name="그림 2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52577" y="5778602"/>
            <a:ext cx="1554381" cy="653621"/>
          </a:xfrm>
          <a:prstGeom prst="rect">
            <a:avLst/>
          </a:prstGeom>
        </p:spPr>
      </p:pic>
      <p:sp>
        <p:nvSpPr>
          <p:cNvPr id="30" name="이등변 삼각형 29"/>
          <p:cNvSpPr/>
          <p:nvPr/>
        </p:nvSpPr>
        <p:spPr>
          <a:xfrm flipV="1">
            <a:off x="4989841" y="3908265"/>
            <a:ext cx="3324426" cy="716871"/>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4" name="Picture 4" descr="C:\Users\sunny\Desktop\제목 없음.png"/>
          <p:cNvPicPr>
            <a:picLocks noChangeAspect="1" noChangeArrowheads="1"/>
          </p:cNvPicPr>
          <p:nvPr/>
        </p:nvPicPr>
        <p:blipFill rotWithShape="1">
          <a:blip r:embed="rId3"/>
          <a:srcRect/>
          <a:stretch>
            <a:fillRect/>
          </a:stretch>
        </p:blipFill>
        <p:spPr>
          <a:xfrm>
            <a:off x="5069603" y="1348213"/>
            <a:ext cx="3520330" cy="3381302"/>
          </a:xfrm>
          <a:prstGeom prst="rect">
            <a:avLst/>
          </a:prstGeom>
          <a:noFill/>
        </p:spPr>
      </p:pic>
      <p:sp>
        <p:nvSpPr>
          <p:cNvPr id="10" name="이등변 삼각형 9"/>
          <p:cNvSpPr/>
          <p:nvPr/>
        </p:nvSpPr>
        <p:spPr>
          <a:xfrm flipV="1">
            <a:off x="676032" y="3915052"/>
            <a:ext cx="3466792" cy="1433742"/>
          </a:xfrm>
          <a:prstGeom prst="triangle">
            <a:avLst/>
          </a:prstGeom>
          <a:gradFill flip="none" rotWithShape="1">
            <a:gsLst>
              <a:gs pos="0">
                <a:srgbClr val="FFC000"/>
              </a:gs>
              <a:gs pos="100000">
                <a:schemeClr val="accent1">
                  <a:lumMod val="20000"/>
                  <a:lumOff val="8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6" name="그림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2238" y="5780579"/>
            <a:ext cx="1554381" cy="653621"/>
          </a:xfrm>
          <a:prstGeom prst="rect">
            <a:avLst/>
          </a:prstGeom>
        </p:spPr>
      </p:pic>
      <p:sp>
        <p:nvSpPr>
          <p:cNvPr id="13" name="이등변 삼각형 12"/>
          <p:cNvSpPr/>
          <p:nvPr/>
        </p:nvSpPr>
        <p:spPr>
          <a:xfrm flipV="1">
            <a:off x="649263" y="3915051"/>
            <a:ext cx="3324426" cy="716871"/>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2" name="Picture 4" descr="C:\Users\sunny\Desktop\제목 없음.png"/>
          <p:cNvPicPr>
            <a:picLocks noChangeAspect="1" noChangeArrowheads="1"/>
          </p:cNvPicPr>
          <p:nvPr/>
        </p:nvPicPr>
        <p:blipFill rotWithShape="1">
          <a:blip r:embed="rId3"/>
          <a:srcRect/>
          <a:stretch>
            <a:fillRect/>
          </a:stretch>
        </p:blipFill>
        <p:spPr>
          <a:xfrm>
            <a:off x="622494" y="1348213"/>
            <a:ext cx="3520330" cy="3381302"/>
          </a:xfrm>
          <a:prstGeom prst="rect">
            <a:avLst/>
          </a:prstGeom>
          <a:noFill/>
        </p:spPr>
      </p:pic>
      <p:sp>
        <p:nvSpPr>
          <p:cNvPr id="31" name="오른쪽 화살표 30"/>
          <p:cNvSpPr/>
          <p:nvPr/>
        </p:nvSpPr>
        <p:spPr>
          <a:xfrm>
            <a:off x="4251532" y="3191465"/>
            <a:ext cx="711030" cy="475070"/>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p>
        </p:txBody>
      </p:sp>
      <p:pic>
        <p:nvPicPr>
          <p:cNvPr id="1026" name="Picture 2" descr="http://openvswitch.org/assets/vswitch.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28419" y="3059104"/>
            <a:ext cx="1076226" cy="698848"/>
          </a:xfrm>
          <a:prstGeom prst="rect">
            <a:avLst/>
          </a:prstGeom>
          <a:noFill/>
          <a:ln w="38100">
            <a:noFill/>
          </a:ln>
          <a:extLst>
            <a:ext uri="{909E8E84-426E-40DD-AFC4-6F175D3DCCD1}">
              <a14:hiddenFill xmlns:a14="http://schemas.microsoft.com/office/drawing/2010/main">
                <a:solidFill>
                  <a:srgbClr val="FFFFFF"/>
                </a:solidFill>
              </a14:hiddenFill>
            </a:ext>
          </a:extLst>
        </p:spPr>
      </p:pic>
      <p:sp>
        <p:nvSpPr>
          <p:cNvPr id="20" name="제목 1"/>
          <p:cNvSpPr txBox="1">
            <a:spLocks/>
          </p:cNvSpPr>
          <p:nvPr/>
        </p:nvSpPr>
        <p:spPr>
          <a:xfrm>
            <a:off x="0" y="-10570"/>
            <a:ext cx="9144000" cy="1642388"/>
          </a:xfrm>
          <a:prstGeom prst="rect">
            <a:avLst/>
          </a:prstGeom>
        </p:spPr>
        <p:txBody>
          <a:bodyPr vert="horz" lIns="91440" tIns="45720" rIns="91440" bIns="45720" rtlCol="0" anchor="t">
            <a:normAutofit/>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sz="4000" dirty="0" smtClean="0">
                <a:solidFill>
                  <a:srgbClr val="0070C0"/>
                </a:solidFill>
              </a:rPr>
              <a:t>Open vSwitch: Goal of this part</a:t>
            </a:r>
          </a:p>
          <a:p>
            <a:r>
              <a:rPr lang="en-US" altLang="ko-KR" sz="4000" dirty="0" smtClean="0">
                <a:solidFill>
                  <a:srgbClr val="0070C0"/>
                </a:solidFill>
              </a:rPr>
              <a:t>- </a:t>
            </a:r>
            <a:r>
              <a:rPr lang="en-US" altLang="ko-KR" sz="3200" dirty="0" smtClean="0">
                <a:solidFill>
                  <a:srgbClr val="0070C0"/>
                </a:solidFill>
              </a:rPr>
              <a:t>Update and Configuration</a:t>
            </a:r>
            <a:endParaRPr lang="ko-KR" altLang="en-US" sz="3200" dirty="0" smtClean="0">
              <a:solidFill>
                <a:srgbClr val="0070C0"/>
              </a:solidFill>
            </a:endParaRPr>
          </a:p>
        </p:txBody>
      </p:sp>
      <p:sp>
        <p:nvSpPr>
          <p:cNvPr id="2" name="슬라이드 번호 개체 틀 1"/>
          <p:cNvSpPr>
            <a:spLocks noGrp="1"/>
          </p:cNvSpPr>
          <p:nvPr>
            <p:ph type="sldNum" sz="quarter" idx="12"/>
          </p:nvPr>
        </p:nvSpPr>
        <p:spPr/>
        <p:txBody>
          <a:bodyPr/>
          <a:lstStyle/>
          <a:p>
            <a:fld id="{2A77177F-D4BC-47C1-ABEC-AF5DF9643428}" type="slidenum">
              <a:rPr lang="ko-KR" altLang="en-US" smtClean="0"/>
              <a:t>7</a:t>
            </a:fld>
            <a:endParaRPr lang="ko-KR" altLang="en-US"/>
          </a:p>
        </p:txBody>
      </p:sp>
    </p:spTree>
    <p:extLst>
      <p:ext uri="{BB962C8B-B14F-4D97-AF65-F5344CB8AC3E}">
        <p14:creationId xmlns:p14="http://schemas.microsoft.com/office/powerpoint/2010/main" val="174618284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내용 개체 틀 2"/>
          <p:cNvSpPr>
            <a:spLocks noGrp="1"/>
          </p:cNvSpPr>
          <p:nvPr>
            <p:ph idx="1"/>
          </p:nvPr>
        </p:nvSpPr>
        <p:spPr>
          <a:xfrm>
            <a:off x="179388" y="1412875"/>
            <a:ext cx="8785225" cy="4713288"/>
          </a:xfrm>
        </p:spPr>
        <p:txBody>
          <a:bodyPr>
            <a:normAutofit fontScale="92500" lnSpcReduction="10000"/>
          </a:bodyPr>
          <a:lstStyle/>
          <a:p>
            <a:r>
              <a:rPr lang="en-US" altLang="ko-KR" sz="2800" dirty="0" smtClean="0"/>
              <a:t>A switch for every server means a 50:1 </a:t>
            </a:r>
            <a:r>
              <a:rPr lang="en-US" altLang="ko-KR" sz="2400" dirty="0" smtClean="0"/>
              <a:t>(virtual : physical)</a:t>
            </a:r>
            <a:r>
              <a:rPr lang="en-US" altLang="ko-KR" sz="2800" dirty="0" smtClean="0"/>
              <a:t> ratio; Approaching feature-­parity with hardware switches: Visibility, ACLs, Quality of Service; Optionally leveraging hardware oﬀ-loading</a:t>
            </a:r>
          </a:p>
          <a:p>
            <a:r>
              <a:rPr lang="en-US" altLang="ko-KR" sz="2800" dirty="0" smtClean="0"/>
              <a:t>Tight integration with hypervisor </a:t>
            </a:r>
            <a:r>
              <a:rPr lang="en-US" altLang="ko-KR" sz="2800" dirty="0" smtClean="0">
                <a:sym typeface="Wingdings" panose="05000000000000000000" pitchFamily="2" charset="2"/>
              </a:rPr>
              <a:t> </a:t>
            </a:r>
            <a:r>
              <a:rPr lang="en-US" altLang="ko-KR" sz="2800" dirty="0" smtClean="0"/>
              <a:t>Good for virtual edge (e.g., inter-VM) networking,  network overlay: the leading initial NV use case</a:t>
            </a:r>
          </a:p>
          <a:p>
            <a:r>
              <a:rPr lang="en-US" altLang="ko-KR" sz="2800" dirty="0" smtClean="0"/>
              <a:t>Centralized management</a:t>
            </a:r>
          </a:p>
          <a:p>
            <a:endParaRPr lang="en-US" altLang="ko-KR" sz="2800" dirty="0" smtClean="0"/>
          </a:p>
          <a:p>
            <a:r>
              <a:rPr lang="en-US" altLang="ko-KR" sz="2800" dirty="0" smtClean="0"/>
              <a:t>VMWare, Nicira (</a:t>
            </a:r>
            <a:r>
              <a:rPr lang="en-US" altLang="ko-KR" sz="2000" dirty="0" smtClean="0"/>
              <a:t>open &amp; proprietary</a:t>
            </a:r>
            <a:r>
              <a:rPr lang="en-US" altLang="ko-KR" sz="2800" dirty="0" smtClean="0"/>
              <a:t>), Cisco, IBM, Microsoft</a:t>
            </a:r>
          </a:p>
          <a:p>
            <a:pPr lvl="1"/>
            <a:r>
              <a:rPr lang="ko-KR" altLang="ko-KR" sz="2400" dirty="0" smtClean="0">
                <a:latin typeface="Calibri" panose="020F0502020204030204" pitchFamily="34" charset="0"/>
              </a:rPr>
              <a:t>VMware vSwitch</a:t>
            </a:r>
            <a:r>
              <a:rPr lang="en-US" altLang="ko-KR" sz="2400" dirty="0" smtClean="0">
                <a:latin typeface="Calibri" panose="020F0502020204030204" pitchFamily="34" charset="0"/>
              </a:rPr>
              <a:t> (vDS)</a:t>
            </a:r>
            <a:r>
              <a:rPr lang="ko-KR" altLang="ko-KR" sz="2400" dirty="0" smtClean="0">
                <a:latin typeface="Calibri" panose="020F0502020204030204" pitchFamily="34" charset="0"/>
              </a:rPr>
              <a:t>, Cisco Nexus 1000V, </a:t>
            </a:r>
            <a:r>
              <a:rPr lang="ko-KR" altLang="ko-KR" sz="3200" b="1" dirty="0" smtClean="0">
                <a:solidFill>
                  <a:srgbClr val="FF0000"/>
                </a:solidFill>
                <a:latin typeface="Calibri" panose="020F0502020204030204" pitchFamily="34" charset="0"/>
              </a:rPr>
              <a:t>Open vSwitch</a:t>
            </a:r>
          </a:p>
          <a:p>
            <a:endParaRPr lang="en-US" altLang="ko-KR" sz="2800" dirty="0" smtClean="0"/>
          </a:p>
        </p:txBody>
      </p:sp>
      <p:sp>
        <p:nvSpPr>
          <p:cNvPr id="5" name="제목 1"/>
          <p:cNvSpPr txBox="1">
            <a:spLocks/>
          </p:cNvSpPr>
          <p:nvPr/>
        </p:nvSpPr>
        <p:spPr>
          <a:xfrm>
            <a:off x="0" y="0"/>
            <a:ext cx="9144000" cy="782595"/>
          </a:xfrm>
          <a:prstGeom prst="rect">
            <a:avLst/>
          </a:prstGeom>
        </p:spPr>
        <p:txBody>
          <a:bodyPr vert="horz" lIns="91440" tIns="45720" rIns="91440" bIns="45720" rtlCol="0" anchor="t">
            <a:normAutofit/>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sz="4000" dirty="0" smtClean="0">
                <a:solidFill>
                  <a:srgbClr val="0070C0"/>
                </a:solidFill>
              </a:rPr>
              <a:t>vSwitches: Virtual(soft) Switches</a:t>
            </a:r>
            <a:endParaRPr lang="ko-KR" altLang="en-US" sz="4000" dirty="0" smtClean="0">
              <a:solidFill>
                <a:srgbClr val="0070C0"/>
              </a:solidFill>
            </a:endParaRPr>
          </a:p>
        </p:txBody>
      </p:sp>
      <p:sp>
        <p:nvSpPr>
          <p:cNvPr id="3" name="슬라이드 번호 개체 틀 2"/>
          <p:cNvSpPr>
            <a:spLocks noGrp="1"/>
          </p:cNvSpPr>
          <p:nvPr>
            <p:ph type="sldNum" sz="quarter" idx="12"/>
          </p:nvPr>
        </p:nvSpPr>
        <p:spPr/>
        <p:txBody>
          <a:bodyPr/>
          <a:lstStyle/>
          <a:p>
            <a:fld id="{2A77177F-D4BC-47C1-ABEC-AF5DF9643428}" type="slidenum">
              <a:rPr lang="ko-KR" altLang="en-US" smtClean="0"/>
              <a:t>8</a:t>
            </a:fld>
            <a:endParaRPr lang="ko-KR" altLang="en-US"/>
          </a:p>
        </p:txBody>
      </p:sp>
    </p:spTree>
    <p:extLst>
      <p:ext uri="{BB962C8B-B14F-4D97-AF65-F5344CB8AC3E}">
        <p14:creationId xmlns:p14="http://schemas.microsoft.com/office/powerpoint/2010/main" val="225198434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내용 개체 틀 2"/>
          <p:cNvSpPr>
            <a:spLocks noGrp="1"/>
          </p:cNvSpPr>
          <p:nvPr>
            <p:ph idx="1"/>
          </p:nvPr>
        </p:nvSpPr>
        <p:spPr>
          <a:xfrm>
            <a:off x="250825" y="1196975"/>
            <a:ext cx="8713788" cy="4741863"/>
          </a:xfrm>
        </p:spPr>
        <p:txBody>
          <a:bodyPr>
            <a:normAutofit fontScale="92500" lnSpcReduction="10000"/>
          </a:bodyPr>
          <a:lstStyle/>
          <a:p>
            <a:r>
              <a:rPr lang="en-US" altLang="ko-KR" sz="2800" dirty="0" smtClean="0"/>
              <a:t>H/W Switches: With an approach like pass through + tagging + switching in the NIC (with enforcement in the first hop switch); Latency is reduced to the wire speed; Packet classification noticeably outperforms x86-based software switches.</a:t>
            </a:r>
          </a:p>
          <a:p>
            <a:r>
              <a:rPr lang="en-US" altLang="ko-KR" sz="2800" dirty="0" smtClean="0"/>
              <a:t>S/W Switches: Flexibility and upgrade cycle of software + Benefits of virtualization (memory overcommit, page sharing, etc.); Simple resource efficiency</a:t>
            </a:r>
          </a:p>
          <a:p>
            <a:pPr lvl="1"/>
            <a:r>
              <a:rPr lang="en-US" altLang="ko-KR" sz="2000" dirty="0" smtClean="0"/>
              <a:t>Can saturate a 10G link from a guest to the wire with less than a x86 CPU core (assuming MTU size packets), Can saturate a 1G link with less than 20% of a core. In the case of Open vSwitch, these numbers include full packet lookup over L2, L3 and L4 headers.</a:t>
            </a:r>
            <a:endParaRPr lang="ko-KR" altLang="en-US" sz="2000" dirty="0" smtClean="0"/>
          </a:p>
        </p:txBody>
      </p:sp>
      <p:sp>
        <p:nvSpPr>
          <p:cNvPr id="5" name="제목 1"/>
          <p:cNvSpPr txBox="1">
            <a:spLocks/>
          </p:cNvSpPr>
          <p:nvPr/>
        </p:nvSpPr>
        <p:spPr>
          <a:xfrm>
            <a:off x="0" y="0"/>
            <a:ext cx="9144000" cy="782595"/>
          </a:xfrm>
          <a:prstGeom prst="rect">
            <a:avLst/>
          </a:prstGeom>
        </p:spPr>
        <p:txBody>
          <a:bodyPr vert="horz" lIns="91440" tIns="45720" rIns="91440" bIns="45720" rtlCol="0" anchor="t">
            <a:normAutofit/>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sz="4000" dirty="0" smtClean="0">
                <a:solidFill>
                  <a:srgbClr val="0070C0"/>
                </a:solidFill>
              </a:rPr>
              <a:t>Virtual Switches: Soft vs Hardware</a:t>
            </a:r>
            <a:endParaRPr lang="ko-KR" altLang="en-US" sz="4000" dirty="0" smtClean="0">
              <a:solidFill>
                <a:srgbClr val="0070C0"/>
              </a:solidFill>
            </a:endParaRPr>
          </a:p>
        </p:txBody>
      </p:sp>
      <p:sp>
        <p:nvSpPr>
          <p:cNvPr id="3" name="슬라이드 번호 개체 틀 2"/>
          <p:cNvSpPr>
            <a:spLocks noGrp="1"/>
          </p:cNvSpPr>
          <p:nvPr>
            <p:ph type="sldNum" sz="quarter" idx="12"/>
          </p:nvPr>
        </p:nvSpPr>
        <p:spPr/>
        <p:txBody>
          <a:bodyPr/>
          <a:lstStyle/>
          <a:p>
            <a:fld id="{2A77177F-D4BC-47C1-ABEC-AF5DF9643428}" type="slidenum">
              <a:rPr lang="ko-KR" altLang="en-US" smtClean="0"/>
              <a:t>9</a:t>
            </a:fld>
            <a:endParaRPr lang="ko-KR" altLang="en-US"/>
          </a:p>
        </p:txBody>
      </p:sp>
    </p:spTree>
    <p:extLst>
      <p:ext uri="{BB962C8B-B14F-4D97-AF65-F5344CB8AC3E}">
        <p14:creationId xmlns:p14="http://schemas.microsoft.com/office/powerpoint/2010/main" val="3814531468"/>
      </p:ext>
    </p:extLst>
  </p:cSld>
  <p:clrMapOvr>
    <a:masterClrMapping/>
  </p:clrMapOvr>
  <p:timing>
    <p:tnLst>
      <p:par>
        <p:cTn id="1" dur="indefinite" restart="never" nodeType="tmRoot"/>
      </p:par>
    </p:tnLst>
  </p:timing>
</p:sld>
</file>

<file path=ppt/theme/theme1.xml><?xml version="1.0" encoding="utf-8"?>
<a:theme xmlns:a="http://schemas.openxmlformats.org/drawingml/2006/main" name="패싯">
  <a:themeElements>
    <a:clrScheme name="패싯">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패싯">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패싯">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10227</TotalTime>
  <Words>2403</Words>
  <Application>Microsoft Office PowerPoint</Application>
  <PresentationFormat>화면 슬라이드 쇼(4:3)</PresentationFormat>
  <Paragraphs>621</Paragraphs>
  <Slides>68</Slides>
  <Notes>2</Notes>
  <HiddenSlides>0</HiddenSlides>
  <MMClips>0</MMClips>
  <ScaleCrop>false</ScaleCrop>
  <HeadingPairs>
    <vt:vector size="6" baseType="variant">
      <vt:variant>
        <vt:lpstr>사용한 글꼴</vt:lpstr>
      </vt:variant>
      <vt:variant>
        <vt:i4>12</vt:i4>
      </vt:variant>
      <vt:variant>
        <vt:lpstr>테마</vt:lpstr>
      </vt:variant>
      <vt:variant>
        <vt:i4>1</vt:i4>
      </vt:variant>
      <vt:variant>
        <vt:lpstr>슬라이드 제목</vt:lpstr>
      </vt:variant>
      <vt:variant>
        <vt:i4>68</vt:i4>
      </vt:variant>
    </vt:vector>
  </HeadingPairs>
  <TitlesOfParts>
    <vt:vector size="81" baseType="lpstr">
      <vt:lpstr>HY그래픽M</vt:lpstr>
      <vt:lpstr>굴림</vt:lpstr>
      <vt:lpstr>맑은 고딕</vt:lpstr>
      <vt:lpstr>함초롬바탕</vt:lpstr>
      <vt:lpstr>Arial</vt:lpstr>
      <vt:lpstr>Calibri</vt:lpstr>
      <vt:lpstr>Comic Sans MS</vt:lpstr>
      <vt:lpstr>Kristen ITC</vt:lpstr>
      <vt:lpstr>Times New Roman</vt:lpstr>
      <vt:lpstr>Trebuchet MS</vt:lpstr>
      <vt:lpstr>Wingdings</vt:lpstr>
      <vt:lpstr>Wingdings 3</vt:lpstr>
      <vt:lpstr>패싯</vt:lpstr>
      <vt:lpstr>SmartX Labs  for Computer Systems</vt:lpstr>
      <vt:lpstr>PowerPoint 프레젠테이션</vt:lpstr>
      <vt:lpstr>PowerPoint 프레젠테이션</vt:lpstr>
      <vt:lpstr>Virtualization: Basic Concept</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OpenVswitch - Update &amp; Install</vt:lpstr>
      <vt:lpstr>PowerPoint 프레젠테이션</vt:lpstr>
      <vt:lpstr>PowerPoint 프레젠테이션</vt:lpstr>
      <vt:lpstr>Open Vswitch - Configure bridged networking</vt:lpstr>
      <vt:lpstr>Open Vswitch - Configure bridged networking</vt:lpstr>
      <vt:lpstr>Open Vswitch - Configure bridged networking</vt:lpstr>
      <vt:lpstr>Open Vswitch - Configure bridged networking</vt:lpstr>
      <vt:lpstr>Open Vswitch - Situation</vt:lpstr>
      <vt:lpstr>Open Vswitch - Goal of this section</vt:lpstr>
      <vt:lpstr>Modify - /etc/rc.local</vt:lpstr>
      <vt:lpstr>PowerPoint 프레젠테이션</vt:lpstr>
      <vt:lpstr>PowerPoint 프레젠테이션</vt:lpstr>
      <vt:lpstr>KVM - install dependency to upgrade KVM</vt:lpstr>
      <vt:lpstr>Open Vswitch - Configure bridged networking</vt:lpstr>
      <vt:lpstr>KVM - Prepare for Ubuntu VM</vt:lpstr>
      <vt:lpstr>KVM - Install Ubuntu to VM</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KVM - VM boot command</vt:lpstr>
      <vt:lpstr>Open Vswitch connects with KVM - Situation</vt:lpstr>
      <vt:lpstr>Open Vswitch connects with KVM - Situation</vt:lpstr>
      <vt:lpstr>KVM - Don’t forget to install ssh in VM!</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Modify - /etc/rc.local</vt:lpstr>
      <vt:lpstr>PowerPoint 프레젠테이션</vt:lpstr>
      <vt:lpstr>PowerPoint 프레젠테이션</vt:lpstr>
      <vt:lpstr>PowerPoint 프레젠테이션</vt:lpstr>
      <vt:lpstr>Appendix</vt:lpstr>
      <vt:lpstr>PowerPoint 프레젠테이션</vt:lpstr>
      <vt:lpstr>NUC OS Setting</vt:lpstr>
      <vt:lpstr>NUC OS Setting</vt:lpstr>
      <vt:lpstr>NUC &amp; Pi2 IP address Setting</vt:lpstr>
      <vt:lpstr>NUC &amp; Pi2 IP address Setting</vt:lpstr>
      <vt:lpstr>NUC &amp; Pi IP address Setting</vt:lpstr>
      <vt:lpstr>Linux Setting(NUC &amp; Pi)</vt:lpstr>
      <vt:lpstr>Linux Beginner Guide</vt:lpstr>
      <vt:lpstr>Linux Beginner Guide</vt:lpstr>
      <vt:lpstr>Linux Beginner Guide</vt:lpstr>
      <vt:lpstr>Linux Beginner Guide</vt:lpstr>
      <vt:lpstr>Vi/vim editor 명령어 모음</vt:lpstr>
      <vt:lpstr>PowerPoint 프레젠테이션</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Microsoft 계정</dc:creator>
  <cp:lastModifiedBy>NetCS-member</cp:lastModifiedBy>
  <cp:revision>782</cp:revision>
  <cp:lastPrinted>2016-04-21T01:20:29Z</cp:lastPrinted>
  <dcterms:created xsi:type="dcterms:W3CDTF">2015-10-13T13:48:17Z</dcterms:created>
  <dcterms:modified xsi:type="dcterms:W3CDTF">2016-06-26T06:07:53Z</dcterms:modified>
</cp:coreProperties>
</file>